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89" r:id="rId6"/>
    <p:sldId id="290" r:id="rId7"/>
    <p:sldId id="291" r:id="rId8"/>
    <p:sldId id="292" r:id="rId9"/>
    <p:sldId id="293" r:id="rId10"/>
    <p:sldId id="294" r:id="rId11"/>
    <p:sldId id="266" r:id="rId12"/>
    <p:sldId id="299" r:id="rId13"/>
    <p:sldId id="271" r:id="rId14"/>
    <p:sldId id="273" r:id="rId15"/>
    <p:sldId id="272" r:id="rId16"/>
    <p:sldId id="275" r:id="rId17"/>
    <p:sldId id="276" r:id="rId18"/>
    <p:sldId id="277" r:id="rId19"/>
    <p:sldId id="278" r:id="rId20"/>
    <p:sldId id="279" r:id="rId21"/>
    <p:sldId id="280" r:id="rId22"/>
    <p:sldId id="281" r:id="rId23"/>
    <p:sldId id="301" r:id="rId24"/>
    <p:sldId id="302" r:id="rId25"/>
    <p:sldId id="268" r:id="rId26"/>
    <p:sldId id="269" r:id="rId27"/>
    <p:sldId id="298" r:id="rId28"/>
    <p:sldId id="303" r:id="rId29"/>
    <p:sldId id="304" r:id="rId30"/>
    <p:sldId id="305" r:id="rId31"/>
    <p:sldId id="295" r:id="rId32"/>
    <p:sldId id="296" r:id="rId33"/>
    <p:sldId id="297" r:id="rId34"/>
    <p:sldId id="288" r:id="rId35"/>
    <p:sldId id="259" r:id="rId36"/>
    <p:sldId id="306" r:id="rId37"/>
    <p:sldId id="267" r:id="rId3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C25"/>
    <a:srgbClr val="B9CF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9886" autoAdjust="0"/>
  </p:normalViewPr>
  <p:slideViewPr>
    <p:cSldViewPr snapToGrid="0">
      <p:cViewPr varScale="1">
        <p:scale>
          <a:sx n="96" d="100"/>
          <a:sy n="96" d="100"/>
        </p:scale>
        <p:origin x="10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6EFA1-69C2-4A45-BA20-D89374DA133F}" type="datetimeFigureOut">
              <a:rPr lang="nl-BE" smtClean="0"/>
              <a:t>07/10/2025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CF605-DFCA-47C6-9363-C00F888FF482}" type="slidenum">
              <a:rPr lang="nl-BE" smtClean="0"/>
              <a:t>‹nr.›</a:t>
            </a:fld>
            <a:endParaRPr lang="nl-BE"/>
          </a:p>
        </p:txBody>
      </p:sp>
    </p:spTree>
    <p:extLst>
      <p:ext uri="{BB962C8B-B14F-4D97-AF65-F5344CB8AC3E}">
        <p14:creationId xmlns:p14="http://schemas.microsoft.com/office/powerpoint/2010/main" val="56374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5DCF605-DFCA-47C6-9363-C00F888FF482}" type="slidenum">
              <a:rPr lang="nl-BE" smtClean="0"/>
              <a:t>32</a:t>
            </a:fld>
            <a:endParaRPr lang="nl-BE"/>
          </a:p>
        </p:txBody>
      </p:sp>
    </p:spTree>
    <p:extLst>
      <p:ext uri="{BB962C8B-B14F-4D97-AF65-F5344CB8AC3E}">
        <p14:creationId xmlns:p14="http://schemas.microsoft.com/office/powerpoint/2010/main" val="3719275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7D795-E0DD-8B7C-D371-A62F055536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CE652F-C2E4-352E-E6F2-46D711FB91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7D439E-A272-C0DF-8B7A-E0DA111DB29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8000600-190E-C244-85EC-EED6AFAA72BC}"/>
              </a:ext>
            </a:extLst>
          </p:cNvPr>
          <p:cNvSpPr>
            <a:spLocks noGrp="1"/>
          </p:cNvSpPr>
          <p:nvPr>
            <p:ph type="sldNum" sz="quarter" idx="5"/>
          </p:nvPr>
        </p:nvSpPr>
        <p:spPr/>
        <p:txBody>
          <a:bodyPr/>
          <a:lstStyle/>
          <a:p>
            <a:fld id="{A5DCF605-DFCA-47C6-9363-C00F888FF482}" type="slidenum">
              <a:rPr lang="nl-BE" smtClean="0"/>
              <a:t>33</a:t>
            </a:fld>
            <a:endParaRPr lang="nl-BE"/>
          </a:p>
        </p:txBody>
      </p:sp>
    </p:spTree>
    <p:extLst>
      <p:ext uri="{BB962C8B-B14F-4D97-AF65-F5344CB8AC3E}">
        <p14:creationId xmlns:p14="http://schemas.microsoft.com/office/powerpoint/2010/main" val="50455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2DBAC-7726-6750-2D2C-3D33E3002EA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80C64F47-687F-F874-BBF0-16601531A3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857C0D85-2082-199D-07A0-C887BB17354C}"/>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8EB14702-0492-5A3E-FE20-7363FB9D24B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F4F3C34-B462-FE2A-8A84-3B5EBFD80B4B}"/>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4057201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8E92EE-A3A9-39CF-C2EB-C7A2489C35A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6560399-5682-EEE9-864D-B7E39D5CA88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1A8339B2-03DC-3BBC-F5E1-47489724BD2D}"/>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03BBA928-6EB4-F2FC-51E3-2EEDB877EE3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DCC7A18-1FD4-AB84-059E-90796B0F79E5}"/>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124015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751D22-B601-26DA-CEC8-9D49FF2101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8EDFF60-5622-973B-5ABF-A30C6231B8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F832339-93BA-4F6C-F049-51F4635504F1}"/>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703B9DDB-6AC0-95AE-1DA1-5DDC1E63BD6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CF636A4-ED1B-55AD-54DD-EB859A3D775B}"/>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188091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57C6D-E84B-E06F-2A87-755892C54C61}"/>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A3F33B2-95A0-CED8-00CC-6F99033285F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617A52A7-98FE-B9FE-7783-D2BB46006DA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A2938CAF-FDEB-6C55-A8B1-AEC68D88EC51}"/>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6" name="Tijdelijke aanduiding voor voettekst 5">
            <a:extLst>
              <a:ext uri="{FF2B5EF4-FFF2-40B4-BE49-F238E27FC236}">
                <a16:creationId xmlns:a16="http://schemas.microsoft.com/office/drawing/2014/main" id="{01864FBA-CD00-9080-102F-EB5B36CA753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463D6A8-DCAC-F279-4D70-A5BAA1D8B411}"/>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064613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08084-9416-B59B-50D7-370B234F198E}"/>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CF6EC5FD-2410-DFEA-3B9A-5C90841A38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31DDA7C-6C44-C7CF-3678-B7E27057514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E55FBFD0-AEDD-1BBC-A0DA-AAB008CC19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A50ABAC-4135-7710-199C-66DAB6528D6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92C438C4-5B88-EDB1-583A-2AB161C0D2C1}"/>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8" name="Tijdelijke aanduiding voor voettekst 7">
            <a:extLst>
              <a:ext uri="{FF2B5EF4-FFF2-40B4-BE49-F238E27FC236}">
                <a16:creationId xmlns:a16="http://schemas.microsoft.com/office/drawing/2014/main" id="{AD92B82C-60DE-F565-D15D-13A5CF088D6C}"/>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5B366054-E858-1F08-1B44-9C4F94E0769E}"/>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54757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56225-C963-6E67-3489-8BAB8CF12D3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89EDDA31-9C98-0B25-8E24-EB2A47374314}"/>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4" name="Tijdelijke aanduiding voor voettekst 3">
            <a:extLst>
              <a:ext uri="{FF2B5EF4-FFF2-40B4-BE49-F238E27FC236}">
                <a16:creationId xmlns:a16="http://schemas.microsoft.com/office/drawing/2014/main" id="{D8EC55BB-FD08-3B06-1C83-64468D7D026B}"/>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55D416B-F0DC-4E49-67C5-60E8AEF43A71}"/>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11170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452CB79-F450-E5A0-7273-02904135C2A1}"/>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3" name="Tijdelijke aanduiding voor voettekst 2">
            <a:extLst>
              <a:ext uri="{FF2B5EF4-FFF2-40B4-BE49-F238E27FC236}">
                <a16:creationId xmlns:a16="http://schemas.microsoft.com/office/drawing/2014/main" id="{60AD6EC4-9060-FB94-64B2-BF4B71524B24}"/>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E37BCBA1-389C-4A9F-D0FF-F7D6D96A2C49}"/>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272282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9E8D7-6B99-885D-7E60-20D64C5103D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43A684F-B6F2-6AF4-CFF5-442E21C582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7FF745C2-66AC-EEB8-A1A9-4A36AE18E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0195B77-9921-1AD5-D385-47F6CD15B659}"/>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6" name="Tijdelijke aanduiding voor voettekst 5">
            <a:extLst>
              <a:ext uri="{FF2B5EF4-FFF2-40B4-BE49-F238E27FC236}">
                <a16:creationId xmlns:a16="http://schemas.microsoft.com/office/drawing/2014/main" id="{587CAD0B-974E-E4E1-52BB-50B1A3AF7D4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41DA7627-FBCC-9C1B-FF53-D2C158D1A519}"/>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391009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DC909-3D9C-8607-E1DB-C854060BD5A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7E1428-F1EA-9C7C-CB56-670BEFC578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913664A-BC2E-0F32-FE95-A2246AEA9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778DD61-847E-AE39-E787-EF7769E461E1}"/>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6" name="Tijdelijke aanduiding voor voettekst 5">
            <a:extLst>
              <a:ext uri="{FF2B5EF4-FFF2-40B4-BE49-F238E27FC236}">
                <a16:creationId xmlns:a16="http://schemas.microsoft.com/office/drawing/2014/main" id="{25C12B98-2B7D-AB4E-CFFE-84614229757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0405C45-36FC-DFF2-66CE-B2022E913952}"/>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4112983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AC1FF2-C6E9-9ACC-8ABC-2DDC22F73A2E}"/>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72948EE-EE6F-EC05-D90E-137A03CDDBF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EBE2510-6FE2-950B-13AA-38390FCA6433}"/>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5DD46DCE-FE95-29B0-D05F-61420801C5C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84A73FC-525D-B290-B2F5-8DCAC1593D72}"/>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1978640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50B6F23-F66E-E9ED-2863-65920D3A7690}"/>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F6BC05FD-6880-E0D5-F643-5199EAFF5A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320CA64-0898-F0CE-882F-8916FCE04BF3}"/>
              </a:ext>
            </a:extLst>
          </p:cNvPr>
          <p:cNvSpPr>
            <a:spLocks noGrp="1"/>
          </p:cNvSpPr>
          <p:nvPr>
            <p:ph type="dt" sz="half" idx="10"/>
          </p:nvPr>
        </p:nvSpPr>
        <p:spPr/>
        <p:txBody>
          <a:body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809A0848-DE92-A1A3-6D49-61225CA1356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6AFA539-DBFA-62E6-4300-CD33494E72A3}"/>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72134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51D5CC-E899-2CF4-8FCA-685B643E86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4FE1076-7E17-0F6C-940B-44E21D332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0166073-8CD2-4CC1-FB39-C1B5807EF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C00BF-EB50-4C8D-801C-89F5C128588E}" type="datetimeFigureOut">
              <a:rPr lang="nl-BE" smtClean="0"/>
              <a:t>07/10/2025</a:t>
            </a:fld>
            <a:endParaRPr lang="nl-BE"/>
          </a:p>
        </p:txBody>
      </p:sp>
      <p:sp>
        <p:nvSpPr>
          <p:cNvPr id="5" name="Tijdelijke aanduiding voor voettekst 4">
            <a:extLst>
              <a:ext uri="{FF2B5EF4-FFF2-40B4-BE49-F238E27FC236}">
                <a16:creationId xmlns:a16="http://schemas.microsoft.com/office/drawing/2014/main" id="{517F4333-E98E-C98C-4368-28FA07EBE1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A9D55135-9E9F-01AC-2034-F1EFD279D7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9EF59B-BEF4-4789-96AB-43D4A2B7C294}" type="slidenum">
              <a:rPr lang="nl-BE" smtClean="0"/>
              <a:t>‹nr.›</a:t>
            </a:fld>
            <a:endParaRPr lang="nl-BE"/>
          </a:p>
        </p:txBody>
      </p:sp>
    </p:spTree>
    <p:extLst>
      <p:ext uri="{BB962C8B-B14F-4D97-AF65-F5344CB8AC3E}">
        <p14:creationId xmlns:p14="http://schemas.microsoft.com/office/powerpoint/2010/main" val="272798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7.jpeg"/><Relationship Id="rId18" Type="http://schemas.openxmlformats.org/officeDocument/2006/relationships/image" Target="../media/image21.png"/><Relationship Id="rId3" Type="http://schemas.openxmlformats.org/officeDocument/2006/relationships/image" Target="../media/image10.png"/><Relationship Id="rId21" Type="http://schemas.openxmlformats.org/officeDocument/2006/relationships/image" Target="../media/image24.jpeg"/><Relationship Id="rId7" Type="http://schemas.openxmlformats.org/officeDocument/2006/relationships/image" Target="../media/image13.pn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image" Target="../media/image9.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5.jpeg"/><Relationship Id="rId5" Type="http://schemas.microsoft.com/office/2007/relationships/hdphoto" Target="../media/hdphoto1.wdp"/><Relationship Id="rId15" Type="http://schemas.openxmlformats.org/officeDocument/2006/relationships/image" Target="../media/image18.png"/><Relationship Id="rId10" Type="http://schemas.microsoft.com/office/2007/relationships/hdphoto" Target="../media/hdphoto3.wdp"/><Relationship Id="rId19" Type="http://schemas.openxmlformats.org/officeDocument/2006/relationships/image" Target="../media/image22.jpeg"/><Relationship Id="rId4" Type="http://schemas.openxmlformats.org/officeDocument/2006/relationships/image" Target="../media/image11.png"/><Relationship Id="rId9" Type="http://schemas.openxmlformats.org/officeDocument/2006/relationships/image" Target="../media/image14.png"/><Relationship Id="rId14" Type="http://schemas.openxmlformats.org/officeDocument/2006/relationships/image" Target="https://asset.conrad.com/media10/isa/160267/c1/-/nl/1371438_BB_00_FB/image.jpg?x=400&amp;y=400&amp;format=jpg&amp;ex=400&amp;ey=400&amp;align=center"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8.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3.png"/><Relationship Id="rId7"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68.jpeg"/><Relationship Id="rId16"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4E1B5CE-5857-125D-F0F8-D114DF4FE9A1}"/>
              </a:ext>
            </a:extLst>
          </p:cNvPr>
          <p:cNvPicPr>
            <a:picLocks noChangeAspect="1"/>
          </p:cNvPicPr>
          <p:nvPr/>
        </p:nvPicPr>
        <p:blipFill>
          <a:blip r:embed="rId2"/>
          <a:stretch>
            <a:fillRect/>
          </a:stretch>
        </p:blipFill>
        <p:spPr>
          <a:xfrm>
            <a:off x="643467" y="1510771"/>
            <a:ext cx="5291666" cy="3836457"/>
          </a:xfrm>
          <a:prstGeom prst="rect">
            <a:avLst/>
          </a:prstGeom>
        </p:spPr>
      </p:pic>
      <p:pic>
        <p:nvPicPr>
          <p:cNvPr id="5" name="Picture 2" descr="Afbeelding met hemel, rit, pretpark, Pretparkattractie&#10;&#10;Automatisch gegenereerde beschrijving">
            <a:extLst>
              <a:ext uri="{FF2B5EF4-FFF2-40B4-BE49-F238E27FC236}">
                <a16:creationId xmlns:a16="http://schemas.microsoft.com/office/drawing/2014/main" id="{7E62CE03-F016-657B-6DFE-8FBC7D018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61" r="12982" b="-3"/>
          <a:stretch/>
        </p:blipFill>
        <p:spPr bwMode="auto">
          <a:xfrm>
            <a:off x="6256865" y="1088399"/>
            <a:ext cx="5291667" cy="4681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4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F1A3C76A-B911-8780-5EE3-E77B9BED7035}"/>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9281E1A0-D047-D11E-C9D0-A4CA15DE2033}"/>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pic>
        <p:nvPicPr>
          <p:cNvPr id="1026" name="Picture 2">
            <a:extLst>
              <a:ext uri="{FF2B5EF4-FFF2-40B4-BE49-F238E27FC236}">
                <a16:creationId xmlns:a16="http://schemas.microsoft.com/office/drawing/2014/main" id="{8FADDB94-20FE-D51F-68B9-030771FC1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482" y="1730915"/>
            <a:ext cx="6314179" cy="4199176"/>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9FA3209E-A1C2-566E-7A91-1BFD223B3C60}"/>
              </a:ext>
            </a:extLst>
          </p:cNvPr>
          <p:cNvSpPr txBox="1"/>
          <p:nvPr/>
        </p:nvSpPr>
        <p:spPr>
          <a:xfrm>
            <a:off x="5041482" y="5973426"/>
            <a:ext cx="6537975" cy="523220"/>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Bron: https://www.heesbeen.nl/wp-content/uploads/attractie-draaimolen-14-zitplaatsen.jpg  [Afgehaald op 13 januari 2025]</a:t>
            </a:r>
          </a:p>
        </p:txBody>
      </p:sp>
    </p:spTree>
    <p:extLst>
      <p:ext uri="{BB962C8B-B14F-4D97-AF65-F5344CB8AC3E}">
        <p14:creationId xmlns:p14="http://schemas.microsoft.com/office/powerpoint/2010/main" val="5832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5D77C-1CD9-1D15-4570-AC04833AA40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CAF4C4B-750D-F9DC-61BC-D6CA0F3C9194}"/>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7D6C7225-3862-0B87-06F8-BB13A0A1A8C2}"/>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sp>
        <p:nvSpPr>
          <p:cNvPr id="3" name="Tekstvak 2">
            <a:extLst>
              <a:ext uri="{FF2B5EF4-FFF2-40B4-BE49-F238E27FC236}">
                <a16:creationId xmlns:a16="http://schemas.microsoft.com/office/drawing/2014/main" id="{8FDC4B08-B124-7E94-8D4C-17E4747B813A}"/>
              </a:ext>
            </a:extLst>
          </p:cNvPr>
          <p:cNvSpPr txBox="1"/>
          <p:nvPr/>
        </p:nvSpPr>
        <p:spPr>
          <a:xfrm>
            <a:off x="5041482" y="5973426"/>
            <a:ext cx="6537975" cy="523220"/>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Bron: https://memax.nl/content/images/draaimolen-met-8-stoeltjes_25974_4.jpg  [Afgehaald op 13 januari 2025]</a:t>
            </a:r>
          </a:p>
        </p:txBody>
      </p:sp>
      <p:pic>
        <p:nvPicPr>
          <p:cNvPr id="2050" name="Picture 2">
            <a:extLst>
              <a:ext uri="{FF2B5EF4-FFF2-40B4-BE49-F238E27FC236}">
                <a16:creationId xmlns:a16="http://schemas.microsoft.com/office/drawing/2014/main" id="{EBC7EAA7-F2C6-9EF5-9DA2-80F2DDFCE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480" y="1652907"/>
            <a:ext cx="5590162" cy="419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246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3A811-BE65-A335-B4F1-75A5978C6E5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0081749-88AE-A866-B0ED-B1E80E7E985F}"/>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8A82ED76-9B14-B767-EE1F-9F9F38AD8E35}"/>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sp>
        <p:nvSpPr>
          <p:cNvPr id="2" name="Tekstvak 1">
            <a:extLst>
              <a:ext uri="{FF2B5EF4-FFF2-40B4-BE49-F238E27FC236}">
                <a16:creationId xmlns:a16="http://schemas.microsoft.com/office/drawing/2014/main" id="{85322622-26FB-0E02-84FF-FDED39D84E87}"/>
              </a:ext>
            </a:extLst>
          </p:cNvPr>
          <p:cNvSpPr txBox="1"/>
          <p:nvPr/>
        </p:nvSpPr>
        <p:spPr>
          <a:xfrm>
            <a:off x="5437763" y="6040875"/>
            <a:ext cx="6754238" cy="523220"/>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Bron: https://sbfrides.com/wp-content/uploads/2021/04/01-92.jpg  [Afgehaald op 13 januari 2025]</a:t>
            </a:r>
          </a:p>
        </p:txBody>
      </p:sp>
      <p:pic>
        <p:nvPicPr>
          <p:cNvPr id="3074" name="Picture 2">
            <a:extLst>
              <a:ext uri="{FF2B5EF4-FFF2-40B4-BE49-F238E27FC236}">
                <a16:creationId xmlns:a16="http://schemas.microsoft.com/office/drawing/2014/main" id="{CB983537-112B-F4F3-6332-D22BC6E26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238" y="1993976"/>
            <a:ext cx="5501262" cy="3939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23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C5CC9-1931-4FF5-53A6-00EF95CF397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83B89A75-854F-4F13-8C55-48A56C8C35CD}"/>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C980154B-8FE1-505A-E9A4-80624B06B50B}"/>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sp>
        <p:nvSpPr>
          <p:cNvPr id="2" name="Tekstvak 1">
            <a:extLst>
              <a:ext uri="{FF2B5EF4-FFF2-40B4-BE49-F238E27FC236}">
                <a16:creationId xmlns:a16="http://schemas.microsoft.com/office/drawing/2014/main" id="{FD0F730E-1E4B-4B4B-8732-6E855CF99AF1}"/>
              </a:ext>
            </a:extLst>
          </p:cNvPr>
          <p:cNvSpPr txBox="1"/>
          <p:nvPr/>
        </p:nvSpPr>
        <p:spPr>
          <a:xfrm>
            <a:off x="5654025" y="5972779"/>
            <a:ext cx="6537975" cy="738664"/>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https://www.reithoffershows.com/wp-content/uploads/2017/08/Grand-Carousel2.jpg </a:t>
            </a:r>
            <a:br>
              <a:rPr lang="nl-NL" sz="1400" i="1" dirty="0">
                <a:latin typeface="Poppins" panose="00000500000000000000" pitchFamily="2" charset="0"/>
                <a:cs typeface="Poppins" panose="00000500000000000000" pitchFamily="2" charset="0"/>
              </a:rPr>
            </a:br>
            <a:r>
              <a:rPr lang="nl-NL" sz="1400" i="1" dirty="0">
                <a:latin typeface="Poppins" panose="00000500000000000000" pitchFamily="2" charset="0"/>
                <a:cs typeface="Poppins" panose="00000500000000000000" pitchFamily="2" charset="0"/>
              </a:rPr>
              <a:t>[Afgehaald op 13 januari 2025]</a:t>
            </a:r>
          </a:p>
        </p:txBody>
      </p:sp>
      <p:pic>
        <p:nvPicPr>
          <p:cNvPr id="4098" name="Picture 2">
            <a:extLst>
              <a:ext uri="{FF2B5EF4-FFF2-40B4-BE49-F238E27FC236}">
                <a16:creationId xmlns:a16="http://schemas.microsoft.com/office/drawing/2014/main" id="{32DF9B0C-8FBE-E76E-F055-B8AD862F53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4025" y="1911769"/>
            <a:ext cx="5941345" cy="396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68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FF584-C50D-361B-1153-093DFD4CF595}"/>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A06B7DB-F448-CD7C-3904-17DA20EE7E39}"/>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31D92BA0-7C06-4246-E7D4-CC5CB1F49E9D}"/>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sp>
        <p:nvSpPr>
          <p:cNvPr id="2" name="Tekstvak 1">
            <a:extLst>
              <a:ext uri="{FF2B5EF4-FFF2-40B4-BE49-F238E27FC236}">
                <a16:creationId xmlns:a16="http://schemas.microsoft.com/office/drawing/2014/main" id="{4E0235A2-119C-C3DB-00A4-62669F7BE8A9}"/>
              </a:ext>
            </a:extLst>
          </p:cNvPr>
          <p:cNvSpPr txBox="1"/>
          <p:nvPr/>
        </p:nvSpPr>
        <p:spPr>
          <a:xfrm>
            <a:off x="5654025" y="5942001"/>
            <a:ext cx="6537975" cy="738664"/>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https://www.rides-beston.com/wp-content/uploads/2018/12/36-seats-flying-chair-ride-for-sale-03.jpg</a:t>
            </a:r>
            <a:br>
              <a:rPr lang="nl-NL" sz="1400" i="1" dirty="0">
                <a:latin typeface="Poppins" panose="00000500000000000000" pitchFamily="2" charset="0"/>
                <a:cs typeface="Poppins" panose="00000500000000000000" pitchFamily="2" charset="0"/>
              </a:rPr>
            </a:br>
            <a:r>
              <a:rPr lang="nl-NL" sz="1400" i="1" dirty="0">
                <a:latin typeface="Poppins" panose="00000500000000000000" pitchFamily="2" charset="0"/>
                <a:cs typeface="Poppins" panose="00000500000000000000" pitchFamily="2" charset="0"/>
              </a:rPr>
              <a:t>[Afgehaald op 13 januari 2025]</a:t>
            </a:r>
          </a:p>
        </p:txBody>
      </p:sp>
      <p:pic>
        <p:nvPicPr>
          <p:cNvPr id="5124" name="Picture 4">
            <a:extLst>
              <a:ext uri="{FF2B5EF4-FFF2-40B4-BE49-F238E27FC236}">
                <a16:creationId xmlns:a16="http://schemas.microsoft.com/office/drawing/2014/main" id="{7242F94D-B82F-1108-7700-18216A00A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8501" y="1857983"/>
            <a:ext cx="5847837" cy="4005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882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52ADA-E2C6-3ABF-D59B-2C5203BC587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330B00D2-34E3-F765-1086-DB715E97AB54}"/>
              </a:ext>
            </a:extLst>
          </p:cNvPr>
          <p:cNvSpPr txBox="1"/>
          <p:nvPr/>
        </p:nvSpPr>
        <p:spPr>
          <a:xfrm>
            <a:off x="836339" y="817125"/>
            <a:ext cx="609333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Wat weet ik hier al over?</a:t>
            </a:r>
            <a:endParaRPr lang="nl-BE" sz="3200" dirty="0">
              <a:solidFill>
                <a:srgbClr val="86BC25"/>
              </a:solidFill>
              <a:latin typeface="Intro Rust Base" panose="00000500000000000000" pitchFamily="50" charset="0"/>
            </a:endParaRPr>
          </a:p>
        </p:txBody>
      </p:sp>
      <p:sp>
        <p:nvSpPr>
          <p:cNvPr id="5" name="Tekstvak 4">
            <a:extLst>
              <a:ext uri="{FF2B5EF4-FFF2-40B4-BE49-F238E27FC236}">
                <a16:creationId xmlns:a16="http://schemas.microsoft.com/office/drawing/2014/main" id="{71E8EF91-D039-B640-188F-940F6AE62D79}"/>
              </a:ext>
            </a:extLst>
          </p:cNvPr>
          <p:cNvSpPr txBox="1"/>
          <p:nvPr/>
        </p:nvSpPr>
        <p:spPr>
          <a:xfrm>
            <a:off x="836339" y="2091566"/>
            <a:ext cx="4397141" cy="3477875"/>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Wat zie je? Let op details.</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Hoe werkt het?</a:t>
            </a:r>
          </a:p>
          <a:p>
            <a:endParaRPr lang="nl-NL"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gebeurt er?</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Waar denk je aan?</a:t>
            </a:r>
          </a:p>
          <a:p>
            <a:endParaRPr lang="nl-BE" sz="2000" dirty="0">
              <a:latin typeface="Poppins" panose="00000500000000000000" pitchFamily="2" charset="0"/>
              <a:cs typeface="Poppins" panose="00000500000000000000" pitchFamily="2" charset="0"/>
            </a:endParaRPr>
          </a:p>
          <a:p>
            <a:r>
              <a:rPr lang="nl-BE" sz="2000" dirty="0">
                <a:latin typeface="Poppins" panose="00000500000000000000" pitchFamily="2" charset="0"/>
                <a:cs typeface="Poppins" panose="00000500000000000000" pitchFamily="2" charset="0"/>
              </a:rPr>
              <a:t>Wat weet je hier al over?</a:t>
            </a:r>
          </a:p>
          <a:p>
            <a:endParaRPr lang="nl-BE" sz="2000" dirty="0">
              <a:latin typeface="Poppins" panose="00000500000000000000" pitchFamily="2" charset="0"/>
              <a:cs typeface="Poppins" panose="00000500000000000000" pitchFamily="2" charset="0"/>
            </a:endParaRPr>
          </a:p>
          <a:p>
            <a:r>
              <a:rPr lang="nl-NL" sz="2000" dirty="0">
                <a:latin typeface="Poppins" panose="00000500000000000000" pitchFamily="2" charset="0"/>
                <a:cs typeface="Poppins" panose="00000500000000000000" pitchFamily="2" charset="0"/>
              </a:rPr>
              <a:t>Wat wil je weten?</a:t>
            </a:r>
          </a:p>
        </p:txBody>
      </p:sp>
      <p:sp>
        <p:nvSpPr>
          <p:cNvPr id="2" name="Tekstvak 1">
            <a:extLst>
              <a:ext uri="{FF2B5EF4-FFF2-40B4-BE49-F238E27FC236}">
                <a16:creationId xmlns:a16="http://schemas.microsoft.com/office/drawing/2014/main" id="{CB4E2627-EB67-E02C-5DA3-41EC5FD79D92}"/>
              </a:ext>
            </a:extLst>
          </p:cNvPr>
          <p:cNvSpPr txBox="1"/>
          <p:nvPr/>
        </p:nvSpPr>
        <p:spPr>
          <a:xfrm>
            <a:off x="5166771" y="5671543"/>
            <a:ext cx="6537975" cy="738664"/>
          </a:xfrm>
          <a:prstGeom prst="rect">
            <a:avLst/>
          </a:prstGeom>
          <a:noFill/>
        </p:spPr>
        <p:txBody>
          <a:bodyPr wrap="square" rtlCol="0">
            <a:spAutoFit/>
          </a:bodyPr>
          <a:lstStyle/>
          <a:p>
            <a:r>
              <a:rPr lang="nl-NL" sz="1400" i="1" dirty="0">
                <a:latin typeface="Poppins" panose="00000500000000000000" pitchFamily="2" charset="0"/>
                <a:cs typeface="Poppins" panose="00000500000000000000" pitchFamily="2" charset="0"/>
              </a:rPr>
              <a:t>https://thelincolnite.co.uk/wp-content/uploads/2018/09/Take-Off-Ride-900x504.jpg</a:t>
            </a:r>
            <a:br>
              <a:rPr lang="nl-NL" sz="1400" i="1" dirty="0">
                <a:latin typeface="Poppins" panose="00000500000000000000" pitchFamily="2" charset="0"/>
                <a:cs typeface="Poppins" panose="00000500000000000000" pitchFamily="2" charset="0"/>
              </a:rPr>
            </a:br>
            <a:r>
              <a:rPr lang="nl-NL" sz="1400" i="1" dirty="0">
                <a:latin typeface="Poppins" panose="00000500000000000000" pitchFamily="2" charset="0"/>
                <a:cs typeface="Poppins" panose="00000500000000000000" pitchFamily="2" charset="0"/>
              </a:rPr>
              <a:t>[Afgehaald op 13 januari 2025]</a:t>
            </a:r>
          </a:p>
        </p:txBody>
      </p:sp>
      <p:pic>
        <p:nvPicPr>
          <p:cNvPr id="6146" name="Picture 2">
            <a:extLst>
              <a:ext uri="{FF2B5EF4-FFF2-40B4-BE49-F238E27FC236}">
                <a16:creationId xmlns:a16="http://schemas.microsoft.com/office/drawing/2014/main" id="{C14C057C-AD78-5A8E-7472-784DE58F4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480" y="1945532"/>
            <a:ext cx="6471266" cy="3623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96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654982E2-E5D3-4959-B20C-63A421F6D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83" name="Group 3082">
            <a:extLst>
              <a:ext uri="{FF2B5EF4-FFF2-40B4-BE49-F238E27FC236}">
                <a16:creationId xmlns:a16="http://schemas.microsoft.com/office/drawing/2014/main" id="{2771FEA5-1BB0-4DEA-9432-D1A5CA9E5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32560" y="1"/>
            <a:ext cx="4532812" cy="2513100"/>
            <a:chOff x="1346372" y="-12150"/>
            <a:chExt cx="4619000" cy="2609160"/>
          </a:xfrm>
        </p:grpSpPr>
        <p:sp>
          <p:nvSpPr>
            <p:cNvPr id="3084" name="Freeform: Shape 3083">
              <a:extLst>
                <a:ext uri="{FF2B5EF4-FFF2-40B4-BE49-F238E27FC236}">
                  <a16:creationId xmlns:a16="http://schemas.microsoft.com/office/drawing/2014/main" id="{9B7BCF50-78C8-4292-9E98-3738BDFB3C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2815" y="-12150"/>
              <a:ext cx="4387261" cy="2594536"/>
            </a:xfrm>
            <a:custGeom>
              <a:avLst/>
              <a:gdLst>
                <a:gd name="connsiteX0" fmla="*/ 2393 w 4387261"/>
                <a:gd name="connsiteY0" fmla="*/ 0 h 2594536"/>
                <a:gd name="connsiteX1" fmla="*/ 212977 w 4387261"/>
                <a:gd name="connsiteY1" fmla="*/ 0 h 2594536"/>
                <a:gd name="connsiteX2" fmla="*/ 211747 w 4387261"/>
                <a:gd name="connsiteY2" fmla="*/ 154553 h 2594536"/>
                <a:gd name="connsiteX3" fmla="*/ 227489 w 4387261"/>
                <a:gd name="connsiteY3" fmla="*/ 352309 h 2594536"/>
                <a:gd name="connsiteX4" fmla="*/ 309247 w 4387261"/>
                <a:gd name="connsiteY4" fmla="*/ 741223 h 2594536"/>
                <a:gd name="connsiteX5" fmla="*/ 451519 w 4387261"/>
                <a:gd name="connsiteY5" fmla="*/ 1113237 h 2594536"/>
                <a:gd name="connsiteX6" fmla="*/ 888634 w 4387261"/>
                <a:gd name="connsiteY6" fmla="*/ 1778003 h 2594536"/>
                <a:gd name="connsiteX7" fmla="*/ 1180339 w 4387261"/>
                <a:gd name="connsiteY7" fmla="*/ 2049751 h 2594536"/>
                <a:gd name="connsiteX8" fmla="*/ 1515337 w 4387261"/>
                <a:gd name="connsiteY8" fmla="*/ 2264607 h 2594536"/>
                <a:gd name="connsiteX9" fmla="*/ 1885662 w 4387261"/>
                <a:gd name="connsiteY9" fmla="*/ 2410420 h 2594536"/>
                <a:gd name="connsiteX10" fmla="*/ 2280450 w 4387261"/>
                <a:gd name="connsiteY10" fmla="*/ 2463450 h 2594536"/>
                <a:gd name="connsiteX11" fmla="*/ 2473740 w 4387261"/>
                <a:gd name="connsiteY11" fmla="*/ 2441079 h 2594536"/>
                <a:gd name="connsiteX12" fmla="*/ 2654556 w 4387261"/>
                <a:gd name="connsiteY12" fmla="*/ 2375013 h 2594536"/>
                <a:gd name="connsiteX13" fmla="*/ 2739694 w 4387261"/>
                <a:gd name="connsiteY13" fmla="*/ 2328903 h 2594536"/>
                <a:gd name="connsiteX14" fmla="*/ 2822096 w 4387261"/>
                <a:gd name="connsiteY14" fmla="*/ 2275954 h 2594536"/>
                <a:gd name="connsiteX15" fmla="*/ 2981347 w 4387261"/>
                <a:gd name="connsiteY15" fmla="*/ 2153639 h 2594536"/>
                <a:gd name="connsiteX16" fmla="*/ 3141805 w 4387261"/>
                <a:gd name="connsiteY16" fmla="*/ 2021265 h 2594536"/>
                <a:gd name="connsiteX17" fmla="*/ 3225574 w 4387261"/>
                <a:gd name="connsiteY17" fmla="*/ 1955440 h 2594536"/>
                <a:gd name="connsiteX18" fmla="*/ 3266695 w 4387261"/>
                <a:gd name="connsiteY18" fmla="*/ 1923815 h 2594536"/>
                <a:gd name="connsiteX19" fmla="*/ 3306045 w 4387261"/>
                <a:gd name="connsiteY19" fmla="*/ 1892834 h 2594536"/>
                <a:gd name="connsiteX20" fmla="*/ 3596865 w 4387261"/>
                <a:gd name="connsiteY20" fmla="*/ 1626638 h 2594536"/>
                <a:gd name="connsiteX21" fmla="*/ 3727709 w 4387261"/>
                <a:gd name="connsiteY21" fmla="*/ 1485091 h 2594536"/>
                <a:gd name="connsiteX22" fmla="*/ 3848335 w 4387261"/>
                <a:gd name="connsiteY22" fmla="*/ 1336864 h 2594536"/>
                <a:gd name="connsiteX23" fmla="*/ 4039130 w 4387261"/>
                <a:gd name="connsiteY23" fmla="*/ 1005729 h 2594536"/>
                <a:gd name="connsiteX24" fmla="*/ 4093045 w 4387261"/>
                <a:gd name="connsiteY24" fmla="*/ 820486 h 2594536"/>
                <a:gd name="connsiteX25" fmla="*/ 4102540 w 4387261"/>
                <a:gd name="connsiteY25" fmla="*/ 773008 h 2594536"/>
                <a:gd name="connsiteX26" fmla="*/ 4110507 w 4387261"/>
                <a:gd name="connsiteY26" fmla="*/ 725128 h 2594536"/>
                <a:gd name="connsiteX27" fmla="*/ 4121934 w 4387261"/>
                <a:gd name="connsiteY27" fmla="*/ 628483 h 2594536"/>
                <a:gd name="connsiteX28" fmla="*/ 4125635 w 4387261"/>
                <a:gd name="connsiteY28" fmla="*/ 579879 h 2594536"/>
                <a:gd name="connsiteX29" fmla="*/ 4128210 w 4387261"/>
                <a:gd name="connsiteY29" fmla="*/ 531114 h 2594536"/>
                <a:gd name="connsiteX30" fmla="*/ 4129337 w 4387261"/>
                <a:gd name="connsiteY30" fmla="*/ 482188 h 2594536"/>
                <a:gd name="connsiteX31" fmla="*/ 4129096 w 4387261"/>
                <a:gd name="connsiteY31" fmla="*/ 433182 h 2594536"/>
                <a:gd name="connsiteX32" fmla="*/ 4128854 w 4387261"/>
                <a:gd name="connsiteY32" fmla="*/ 408638 h 2594536"/>
                <a:gd name="connsiteX33" fmla="*/ 4127808 w 4387261"/>
                <a:gd name="connsiteY33" fmla="*/ 384980 h 2594536"/>
                <a:gd name="connsiteX34" fmla="*/ 4126601 w 4387261"/>
                <a:gd name="connsiteY34" fmla="*/ 361402 h 2594536"/>
                <a:gd name="connsiteX35" fmla="*/ 4124670 w 4387261"/>
                <a:gd name="connsiteY35" fmla="*/ 337905 h 2594536"/>
                <a:gd name="connsiteX36" fmla="*/ 4113162 w 4387261"/>
                <a:gd name="connsiteY36" fmla="*/ 244720 h 2594536"/>
                <a:gd name="connsiteX37" fmla="*/ 4068270 w 4387261"/>
                <a:gd name="connsiteY37" fmla="*/ 63350 h 2594536"/>
                <a:gd name="connsiteX38" fmla="*/ 4042130 w 4387261"/>
                <a:gd name="connsiteY38" fmla="*/ 0 h 2594536"/>
                <a:gd name="connsiteX39" fmla="*/ 4342981 w 4387261"/>
                <a:gd name="connsiteY39" fmla="*/ 0 h 2594536"/>
                <a:gd name="connsiteX40" fmla="*/ 4363778 w 4387261"/>
                <a:gd name="connsiteY40" fmla="*/ 96966 h 2594536"/>
                <a:gd name="connsiteX41" fmla="*/ 4379439 w 4387261"/>
                <a:gd name="connsiteY41" fmla="*/ 210199 h 2594536"/>
                <a:gd name="connsiteX42" fmla="*/ 4386601 w 4387261"/>
                <a:gd name="connsiteY42" fmla="*/ 323823 h 2594536"/>
                <a:gd name="connsiteX43" fmla="*/ 4387245 w 4387261"/>
                <a:gd name="connsiteY43" fmla="*/ 352229 h 2594536"/>
                <a:gd name="connsiteX44" fmla="*/ 4387084 w 4387261"/>
                <a:gd name="connsiteY44" fmla="*/ 380554 h 2594536"/>
                <a:gd name="connsiteX45" fmla="*/ 4386762 w 4387261"/>
                <a:gd name="connsiteY45" fmla="*/ 408799 h 2594536"/>
                <a:gd name="connsiteX46" fmla="*/ 4385716 w 4387261"/>
                <a:gd name="connsiteY46" fmla="*/ 436240 h 2594536"/>
                <a:gd name="connsiteX47" fmla="*/ 4368254 w 4387261"/>
                <a:gd name="connsiteY47" fmla="*/ 655441 h 2594536"/>
                <a:gd name="connsiteX48" fmla="*/ 4329789 w 4387261"/>
                <a:gd name="connsiteY48" fmla="*/ 873274 h 2594536"/>
                <a:gd name="connsiteX49" fmla="*/ 4269517 w 4387261"/>
                <a:gd name="connsiteY49" fmla="*/ 1087245 h 2594536"/>
                <a:gd name="connsiteX50" fmla="*/ 4088297 w 4387261"/>
                <a:gd name="connsiteY50" fmla="*/ 1496839 h 2594536"/>
                <a:gd name="connsiteX51" fmla="*/ 3806168 w 4387261"/>
                <a:gd name="connsiteY51" fmla="*/ 1842057 h 2594536"/>
                <a:gd name="connsiteX52" fmla="*/ 3636375 w 4387261"/>
                <a:gd name="connsiteY52" fmla="*/ 1981995 h 2594536"/>
                <a:gd name="connsiteX53" fmla="*/ 3456605 w 4387261"/>
                <a:gd name="connsiteY53" fmla="*/ 2104230 h 2594536"/>
                <a:gd name="connsiteX54" fmla="*/ 3410817 w 4387261"/>
                <a:gd name="connsiteY54" fmla="*/ 2132797 h 2594536"/>
                <a:gd name="connsiteX55" fmla="*/ 3366397 w 4387261"/>
                <a:gd name="connsiteY55" fmla="*/ 2160076 h 2594536"/>
                <a:gd name="connsiteX56" fmla="*/ 3280294 w 4387261"/>
                <a:gd name="connsiteY56" fmla="*/ 2213911 h 2594536"/>
                <a:gd name="connsiteX57" fmla="*/ 3104386 w 4387261"/>
                <a:gd name="connsiteY57" fmla="*/ 2325443 h 2594536"/>
                <a:gd name="connsiteX58" fmla="*/ 2918419 w 4387261"/>
                <a:gd name="connsiteY58" fmla="*/ 2434319 h 2594536"/>
                <a:gd name="connsiteX59" fmla="*/ 2819843 w 4387261"/>
                <a:gd name="connsiteY59" fmla="*/ 2483406 h 2594536"/>
                <a:gd name="connsiteX60" fmla="*/ 2716680 w 4387261"/>
                <a:gd name="connsiteY60" fmla="*/ 2525090 h 2594536"/>
                <a:gd name="connsiteX61" fmla="*/ 2609654 w 4387261"/>
                <a:gd name="connsiteY61" fmla="*/ 2557037 h 2594536"/>
                <a:gd name="connsiteX62" fmla="*/ 2555095 w 4387261"/>
                <a:gd name="connsiteY62" fmla="*/ 2568946 h 2594536"/>
                <a:gd name="connsiteX63" fmla="*/ 2527735 w 4387261"/>
                <a:gd name="connsiteY63" fmla="*/ 2574177 h 2594536"/>
                <a:gd name="connsiteX64" fmla="*/ 2500295 w 4387261"/>
                <a:gd name="connsiteY64" fmla="*/ 2578522 h 2594536"/>
                <a:gd name="connsiteX65" fmla="*/ 2280450 w 4387261"/>
                <a:gd name="connsiteY65" fmla="*/ 2594536 h 2594536"/>
                <a:gd name="connsiteX66" fmla="*/ 1852106 w 4387261"/>
                <a:gd name="connsiteY66" fmla="*/ 2549875 h 2594536"/>
                <a:gd name="connsiteX67" fmla="*/ 1441707 w 4387261"/>
                <a:gd name="connsiteY67" fmla="*/ 2415650 h 2594536"/>
                <a:gd name="connsiteX68" fmla="*/ 744753 w 4387261"/>
                <a:gd name="connsiteY68" fmla="*/ 1912389 h 2594536"/>
                <a:gd name="connsiteX69" fmla="*/ 471717 w 4387261"/>
                <a:gd name="connsiteY69" fmla="*/ 1578678 h 2594536"/>
                <a:gd name="connsiteX70" fmla="*/ 254930 w 4387261"/>
                <a:gd name="connsiteY70" fmla="*/ 1205698 h 2594536"/>
                <a:gd name="connsiteX71" fmla="*/ 15852 w 4387261"/>
                <a:gd name="connsiteY71" fmla="*/ 377738 h 2594536"/>
                <a:gd name="connsiteX72" fmla="*/ 0 w 4387261"/>
                <a:gd name="connsiteY72" fmla="*/ 161283 h 259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387261" h="2594536">
                  <a:moveTo>
                    <a:pt x="2393" y="0"/>
                  </a:moveTo>
                  <a:lnTo>
                    <a:pt x="212977" y="0"/>
                  </a:lnTo>
                  <a:lnTo>
                    <a:pt x="211747" y="154553"/>
                  </a:lnTo>
                  <a:cubicBezTo>
                    <a:pt x="214071" y="220619"/>
                    <a:pt x="219281" y="286565"/>
                    <a:pt x="227489" y="352309"/>
                  </a:cubicBezTo>
                  <a:cubicBezTo>
                    <a:pt x="243986" y="483717"/>
                    <a:pt x="271587" y="613918"/>
                    <a:pt x="309247" y="741223"/>
                  </a:cubicBezTo>
                  <a:cubicBezTo>
                    <a:pt x="346746" y="868607"/>
                    <a:pt x="395270" y="992853"/>
                    <a:pt x="451519" y="1113237"/>
                  </a:cubicBezTo>
                  <a:cubicBezTo>
                    <a:pt x="562809" y="1354729"/>
                    <a:pt x="710392" y="1580207"/>
                    <a:pt x="888634" y="1778003"/>
                  </a:cubicBezTo>
                  <a:cubicBezTo>
                    <a:pt x="978036" y="1876579"/>
                    <a:pt x="1075567" y="1967913"/>
                    <a:pt x="1180339" y="2049751"/>
                  </a:cubicBezTo>
                  <a:cubicBezTo>
                    <a:pt x="1284950" y="2131751"/>
                    <a:pt x="1397126" y="2204094"/>
                    <a:pt x="1515337" y="2264607"/>
                  </a:cubicBezTo>
                  <a:cubicBezTo>
                    <a:pt x="1633468" y="2325121"/>
                    <a:pt x="1757151" y="2375496"/>
                    <a:pt x="1885662" y="2410420"/>
                  </a:cubicBezTo>
                  <a:cubicBezTo>
                    <a:pt x="2013851" y="2445344"/>
                    <a:pt x="2147110" y="2463530"/>
                    <a:pt x="2280450" y="2463450"/>
                  </a:cubicBezTo>
                  <a:cubicBezTo>
                    <a:pt x="2345953" y="2462726"/>
                    <a:pt x="2410972" y="2456288"/>
                    <a:pt x="2473740" y="2441079"/>
                  </a:cubicBezTo>
                  <a:cubicBezTo>
                    <a:pt x="2536587" y="2426111"/>
                    <a:pt x="2596698" y="2402856"/>
                    <a:pt x="2654556" y="2375013"/>
                  </a:cubicBezTo>
                  <a:cubicBezTo>
                    <a:pt x="2683445" y="2360930"/>
                    <a:pt x="2711771" y="2345319"/>
                    <a:pt x="2739694" y="2328903"/>
                  </a:cubicBezTo>
                  <a:cubicBezTo>
                    <a:pt x="2767537" y="2312246"/>
                    <a:pt x="2794977" y="2294462"/>
                    <a:pt x="2822096" y="2275954"/>
                  </a:cubicBezTo>
                  <a:cubicBezTo>
                    <a:pt x="2876172" y="2238455"/>
                    <a:pt x="2928639" y="2196771"/>
                    <a:pt x="2981347" y="2153639"/>
                  </a:cubicBezTo>
                  <a:cubicBezTo>
                    <a:pt x="3034135" y="2110507"/>
                    <a:pt x="3086924" y="2065443"/>
                    <a:pt x="3141805" y="2021265"/>
                  </a:cubicBezTo>
                  <a:cubicBezTo>
                    <a:pt x="3169164" y="1999136"/>
                    <a:pt x="3197168" y="1977248"/>
                    <a:pt x="3225574" y="1955440"/>
                  </a:cubicBezTo>
                  <a:lnTo>
                    <a:pt x="3266695" y="1923815"/>
                  </a:lnTo>
                  <a:cubicBezTo>
                    <a:pt x="3279811" y="1913435"/>
                    <a:pt x="3293250" y="1903537"/>
                    <a:pt x="3306045" y="1892834"/>
                  </a:cubicBezTo>
                  <a:cubicBezTo>
                    <a:pt x="3410173" y="1809306"/>
                    <a:pt x="3506014" y="1718696"/>
                    <a:pt x="3596865" y="1626638"/>
                  </a:cubicBezTo>
                  <a:cubicBezTo>
                    <a:pt x="3642089" y="1580368"/>
                    <a:pt x="3685784" y="1533292"/>
                    <a:pt x="3727709" y="1485091"/>
                  </a:cubicBezTo>
                  <a:cubicBezTo>
                    <a:pt x="3769635" y="1436889"/>
                    <a:pt x="3810192" y="1387802"/>
                    <a:pt x="3848335" y="1336864"/>
                  </a:cubicBezTo>
                  <a:cubicBezTo>
                    <a:pt x="3924782" y="1235391"/>
                    <a:pt x="3993101" y="1125951"/>
                    <a:pt x="4039130" y="1005729"/>
                  </a:cubicBezTo>
                  <a:cubicBezTo>
                    <a:pt x="4062145" y="945778"/>
                    <a:pt x="4079768" y="883655"/>
                    <a:pt x="4093045" y="820486"/>
                  </a:cubicBezTo>
                  <a:cubicBezTo>
                    <a:pt x="4096183" y="804633"/>
                    <a:pt x="4099805" y="788941"/>
                    <a:pt x="4102540" y="773008"/>
                  </a:cubicBezTo>
                  <a:lnTo>
                    <a:pt x="4110507" y="725128"/>
                  </a:lnTo>
                  <a:cubicBezTo>
                    <a:pt x="4114772" y="693021"/>
                    <a:pt x="4119278" y="660913"/>
                    <a:pt x="4121934" y="628483"/>
                  </a:cubicBezTo>
                  <a:cubicBezTo>
                    <a:pt x="4123463" y="612309"/>
                    <a:pt x="4124911" y="596134"/>
                    <a:pt x="4125635" y="579879"/>
                  </a:cubicBezTo>
                  <a:cubicBezTo>
                    <a:pt x="4126440" y="563624"/>
                    <a:pt x="4127728" y="547450"/>
                    <a:pt x="4128210" y="531114"/>
                  </a:cubicBezTo>
                  <a:lnTo>
                    <a:pt x="4129337" y="482188"/>
                  </a:lnTo>
                  <a:cubicBezTo>
                    <a:pt x="4129739" y="465933"/>
                    <a:pt x="4129176" y="449517"/>
                    <a:pt x="4129096" y="433182"/>
                  </a:cubicBezTo>
                  <a:lnTo>
                    <a:pt x="4128854" y="408638"/>
                  </a:lnTo>
                  <a:cubicBezTo>
                    <a:pt x="4128613" y="400672"/>
                    <a:pt x="4128130" y="392866"/>
                    <a:pt x="4127808" y="384980"/>
                  </a:cubicBezTo>
                  <a:cubicBezTo>
                    <a:pt x="4127406" y="377094"/>
                    <a:pt x="4127164" y="369208"/>
                    <a:pt x="4126601" y="361402"/>
                  </a:cubicBezTo>
                  <a:lnTo>
                    <a:pt x="4124670" y="337905"/>
                  </a:lnTo>
                  <a:cubicBezTo>
                    <a:pt x="4122175" y="306602"/>
                    <a:pt x="4117991" y="275540"/>
                    <a:pt x="4113162" y="244720"/>
                  </a:cubicBezTo>
                  <a:cubicBezTo>
                    <a:pt x="4102943" y="183040"/>
                    <a:pt x="4087834" y="122546"/>
                    <a:pt x="4068270" y="63350"/>
                  </a:cubicBezTo>
                  <a:lnTo>
                    <a:pt x="4042130" y="0"/>
                  </a:lnTo>
                  <a:lnTo>
                    <a:pt x="4342981" y="0"/>
                  </a:lnTo>
                  <a:lnTo>
                    <a:pt x="4363778" y="96966"/>
                  </a:lnTo>
                  <a:cubicBezTo>
                    <a:pt x="4370412" y="134527"/>
                    <a:pt x="4375657" y="172318"/>
                    <a:pt x="4379439" y="210199"/>
                  </a:cubicBezTo>
                  <a:cubicBezTo>
                    <a:pt x="4383061" y="248100"/>
                    <a:pt x="4385796" y="286001"/>
                    <a:pt x="4386601" y="323823"/>
                  </a:cubicBezTo>
                  <a:lnTo>
                    <a:pt x="4387245" y="352229"/>
                  </a:lnTo>
                  <a:cubicBezTo>
                    <a:pt x="4387325" y="361644"/>
                    <a:pt x="4387084" y="371139"/>
                    <a:pt x="4387084" y="380554"/>
                  </a:cubicBezTo>
                  <a:lnTo>
                    <a:pt x="4386762" y="408799"/>
                  </a:lnTo>
                  <a:lnTo>
                    <a:pt x="4385716" y="436240"/>
                  </a:lnTo>
                  <a:cubicBezTo>
                    <a:pt x="4383382" y="509307"/>
                    <a:pt x="4377588" y="582535"/>
                    <a:pt x="4368254" y="655441"/>
                  </a:cubicBezTo>
                  <a:cubicBezTo>
                    <a:pt x="4359402" y="728428"/>
                    <a:pt x="4346688" y="801253"/>
                    <a:pt x="4329789" y="873274"/>
                  </a:cubicBezTo>
                  <a:cubicBezTo>
                    <a:pt x="4312729" y="945215"/>
                    <a:pt x="4292531" y="1016592"/>
                    <a:pt x="4269517" y="1087245"/>
                  </a:cubicBezTo>
                  <a:cubicBezTo>
                    <a:pt x="4223085" y="1228310"/>
                    <a:pt x="4165308" y="1367765"/>
                    <a:pt x="4088297" y="1496839"/>
                  </a:cubicBezTo>
                  <a:cubicBezTo>
                    <a:pt x="4011448" y="1625994"/>
                    <a:pt x="3913998" y="1741309"/>
                    <a:pt x="3806168" y="1842057"/>
                  </a:cubicBezTo>
                  <a:cubicBezTo>
                    <a:pt x="3752333" y="1892673"/>
                    <a:pt x="3695038" y="1938702"/>
                    <a:pt x="3636375" y="1981995"/>
                  </a:cubicBezTo>
                  <a:cubicBezTo>
                    <a:pt x="3577471" y="2025047"/>
                    <a:pt x="3517682" y="2066006"/>
                    <a:pt x="3456605" y="2104230"/>
                  </a:cubicBezTo>
                  <a:cubicBezTo>
                    <a:pt x="3441476" y="2114047"/>
                    <a:pt x="3426107" y="2123301"/>
                    <a:pt x="3410817" y="2132797"/>
                  </a:cubicBezTo>
                  <a:lnTo>
                    <a:pt x="3366397" y="2160076"/>
                  </a:lnTo>
                  <a:cubicBezTo>
                    <a:pt x="3337669" y="2177538"/>
                    <a:pt x="3309183" y="2195644"/>
                    <a:pt x="3280294" y="2213911"/>
                  </a:cubicBezTo>
                  <a:lnTo>
                    <a:pt x="3104386" y="2325443"/>
                  </a:lnTo>
                  <a:cubicBezTo>
                    <a:pt x="3044435" y="2362862"/>
                    <a:pt x="2982715" y="2399798"/>
                    <a:pt x="2918419" y="2434319"/>
                  </a:cubicBezTo>
                  <a:cubicBezTo>
                    <a:pt x="2886231" y="2451540"/>
                    <a:pt x="2853479" y="2468197"/>
                    <a:pt x="2819843" y="2483406"/>
                  </a:cubicBezTo>
                  <a:cubicBezTo>
                    <a:pt x="2786126" y="2498535"/>
                    <a:pt x="2751765" y="2512617"/>
                    <a:pt x="2716680" y="2525090"/>
                  </a:cubicBezTo>
                  <a:cubicBezTo>
                    <a:pt x="2681514" y="2537322"/>
                    <a:pt x="2645866" y="2548185"/>
                    <a:pt x="2609654" y="2557037"/>
                  </a:cubicBezTo>
                  <a:cubicBezTo>
                    <a:pt x="2591548" y="2561221"/>
                    <a:pt x="2573362" y="2565486"/>
                    <a:pt x="2555095" y="2568946"/>
                  </a:cubicBezTo>
                  <a:lnTo>
                    <a:pt x="2527735" y="2574177"/>
                  </a:lnTo>
                  <a:lnTo>
                    <a:pt x="2500295" y="2578522"/>
                  </a:lnTo>
                  <a:cubicBezTo>
                    <a:pt x="2427067" y="2589788"/>
                    <a:pt x="2353436" y="2594536"/>
                    <a:pt x="2280450" y="2594536"/>
                  </a:cubicBezTo>
                  <a:cubicBezTo>
                    <a:pt x="2136810" y="2594134"/>
                    <a:pt x="1993170" y="2579166"/>
                    <a:pt x="1852106" y="2549875"/>
                  </a:cubicBezTo>
                  <a:cubicBezTo>
                    <a:pt x="1711122" y="2520664"/>
                    <a:pt x="1572873" y="2475923"/>
                    <a:pt x="1441707" y="2415650"/>
                  </a:cubicBezTo>
                  <a:cubicBezTo>
                    <a:pt x="1179373" y="2294542"/>
                    <a:pt x="944641" y="2119036"/>
                    <a:pt x="744753" y="1912389"/>
                  </a:cubicBezTo>
                  <a:cubicBezTo>
                    <a:pt x="644809" y="1808823"/>
                    <a:pt x="553636" y="1696889"/>
                    <a:pt x="471717" y="1578678"/>
                  </a:cubicBezTo>
                  <a:cubicBezTo>
                    <a:pt x="389878" y="1460306"/>
                    <a:pt x="316972" y="1335738"/>
                    <a:pt x="254930" y="1205698"/>
                  </a:cubicBezTo>
                  <a:cubicBezTo>
                    <a:pt x="131729" y="945295"/>
                    <a:pt x="50293" y="664937"/>
                    <a:pt x="15852" y="377738"/>
                  </a:cubicBezTo>
                  <a:cubicBezTo>
                    <a:pt x="7363" y="305959"/>
                    <a:pt x="2092" y="233656"/>
                    <a:pt x="0" y="16128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5" name="Freeform: Shape 3084">
              <a:extLst>
                <a:ext uri="{FF2B5EF4-FFF2-40B4-BE49-F238E27FC236}">
                  <a16:creationId xmlns:a16="http://schemas.microsoft.com/office/drawing/2014/main" id="{9137EFD7-7283-4FBF-AECA-050D1599D7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91623" y="-12150"/>
              <a:ext cx="4328502" cy="2582465"/>
            </a:xfrm>
            <a:custGeom>
              <a:avLst/>
              <a:gdLst>
                <a:gd name="connsiteX0" fmla="*/ 1734 w 4328502"/>
                <a:gd name="connsiteY0" fmla="*/ 0 h 2582465"/>
                <a:gd name="connsiteX1" fmla="*/ 484478 w 4328502"/>
                <a:gd name="connsiteY1" fmla="*/ 0 h 2582465"/>
                <a:gd name="connsiteX2" fmla="*/ 482822 w 4328502"/>
                <a:gd name="connsiteY2" fmla="*/ 34048 h 2582465"/>
                <a:gd name="connsiteX3" fmla="*/ 628796 w 4328502"/>
                <a:gd name="connsiteY3" fmla="*/ 792561 h 2582465"/>
                <a:gd name="connsiteX4" fmla="*/ 1030826 w 4328502"/>
                <a:gd name="connsiteY4" fmla="*/ 1468513 h 2582465"/>
                <a:gd name="connsiteX5" fmla="*/ 1606511 w 4328502"/>
                <a:gd name="connsiteY5" fmla="*/ 1933149 h 2582465"/>
                <a:gd name="connsiteX6" fmla="*/ 2267816 w 4328502"/>
                <a:gd name="connsiteY6" fmla="*/ 2099643 h 2582465"/>
                <a:gd name="connsiteX7" fmla="*/ 2868689 w 4328502"/>
                <a:gd name="connsiteY7" fmla="*/ 1824756 h 2582465"/>
                <a:gd name="connsiteX8" fmla="*/ 3076705 w 4328502"/>
                <a:gd name="connsiteY8" fmla="*/ 1676851 h 2582465"/>
                <a:gd name="connsiteX9" fmla="*/ 3652712 w 4328502"/>
                <a:gd name="connsiteY9" fmla="*/ 1112593 h 2582465"/>
                <a:gd name="connsiteX10" fmla="*/ 3845680 w 4328502"/>
                <a:gd name="connsiteY10" fmla="*/ 370736 h 2582465"/>
                <a:gd name="connsiteX11" fmla="*/ 3777375 w 4328502"/>
                <a:gd name="connsiteY11" fmla="*/ 13757 h 2582465"/>
                <a:gd name="connsiteX12" fmla="*/ 3771130 w 4328502"/>
                <a:gd name="connsiteY12" fmla="*/ 0 h 2582465"/>
                <a:gd name="connsiteX13" fmla="*/ 4280386 w 4328502"/>
                <a:gd name="connsiteY13" fmla="*/ 0 h 2582465"/>
                <a:gd name="connsiteX14" fmla="*/ 4315979 w 4328502"/>
                <a:gd name="connsiteY14" fmla="*/ 179000 h 2582465"/>
                <a:gd name="connsiteX15" fmla="*/ 4328502 w 4328502"/>
                <a:gd name="connsiteY15" fmla="*/ 370736 h 2582465"/>
                <a:gd name="connsiteX16" fmla="*/ 3347729 w 4328502"/>
                <a:gd name="connsiteY16" fmla="*/ 2076387 h 2582465"/>
                <a:gd name="connsiteX17" fmla="*/ 2267816 w 4328502"/>
                <a:gd name="connsiteY17" fmla="*/ 2582465 h 2582465"/>
                <a:gd name="connsiteX18" fmla="*/ 0 w 4328502"/>
                <a:gd name="connsiteY18" fmla="*/ 34048 h 258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28502" h="2582465">
                  <a:moveTo>
                    <a:pt x="1734" y="0"/>
                  </a:moveTo>
                  <a:lnTo>
                    <a:pt x="484478" y="0"/>
                  </a:lnTo>
                  <a:lnTo>
                    <a:pt x="482822" y="34048"/>
                  </a:lnTo>
                  <a:cubicBezTo>
                    <a:pt x="482822" y="282058"/>
                    <a:pt x="533277" y="544392"/>
                    <a:pt x="628796" y="792561"/>
                  </a:cubicBezTo>
                  <a:cubicBezTo>
                    <a:pt x="723268" y="1038077"/>
                    <a:pt x="862321" y="1271844"/>
                    <a:pt x="1030826" y="1468513"/>
                  </a:cubicBezTo>
                  <a:cubicBezTo>
                    <a:pt x="1199089" y="1664942"/>
                    <a:pt x="1398173" y="1825561"/>
                    <a:pt x="1606511" y="1933149"/>
                  </a:cubicBezTo>
                  <a:cubicBezTo>
                    <a:pt x="1820482" y="2043635"/>
                    <a:pt x="2042982" y="2099643"/>
                    <a:pt x="2267816" y="2099643"/>
                  </a:cubicBezTo>
                  <a:cubicBezTo>
                    <a:pt x="2482672" y="2099643"/>
                    <a:pt x="2607321" y="2015390"/>
                    <a:pt x="2868689" y="1824756"/>
                  </a:cubicBezTo>
                  <a:cubicBezTo>
                    <a:pt x="2934111" y="1777037"/>
                    <a:pt x="3001787" y="1727709"/>
                    <a:pt x="3076705" y="1676851"/>
                  </a:cubicBezTo>
                  <a:cubicBezTo>
                    <a:pt x="3341774" y="1497000"/>
                    <a:pt x="3530236" y="1312481"/>
                    <a:pt x="3652712" y="1112593"/>
                  </a:cubicBezTo>
                  <a:cubicBezTo>
                    <a:pt x="3782591" y="900714"/>
                    <a:pt x="3845680" y="658016"/>
                    <a:pt x="3845680" y="370736"/>
                  </a:cubicBezTo>
                  <a:cubicBezTo>
                    <a:pt x="3845680" y="248462"/>
                    <a:pt x="3823726" y="132614"/>
                    <a:pt x="3777375" y="13757"/>
                  </a:cubicBezTo>
                  <a:lnTo>
                    <a:pt x="3771130" y="0"/>
                  </a:lnTo>
                  <a:lnTo>
                    <a:pt x="4280386" y="0"/>
                  </a:lnTo>
                  <a:lnTo>
                    <a:pt x="4315979" y="179000"/>
                  </a:lnTo>
                  <a:cubicBezTo>
                    <a:pt x="4324163" y="240678"/>
                    <a:pt x="4328502" y="304478"/>
                    <a:pt x="4328502" y="370736"/>
                  </a:cubicBezTo>
                  <a:cubicBezTo>
                    <a:pt x="4328502" y="1156771"/>
                    <a:pt x="3951016" y="1667114"/>
                    <a:pt x="3347729" y="2076387"/>
                  </a:cubicBezTo>
                  <a:cubicBezTo>
                    <a:pt x="2985773" y="2321982"/>
                    <a:pt x="2737522" y="2582465"/>
                    <a:pt x="2267816" y="2582465"/>
                  </a:cubicBezTo>
                  <a:cubicBezTo>
                    <a:pt x="1015295" y="2582465"/>
                    <a:pt x="0" y="1299204"/>
                    <a:pt x="0" y="3404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6" name="Freeform: Shape 3085">
              <a:extLst>
                <a:ext uri="{FF2B5EF4-FFF2-40B4-BE49-F238E27FC236}">
                  <a16:creationId xmlns:a16="http://schemas.microsoft.com/office/drawing/2014/main" id="{7B613766-6995-44A2-A21A-E0D036A1D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91623" y="-12150"/>
              <a:ext cx="4328502" cy="2582465"/>
            </a:xfrm>
            <a:custGeom>
              <a:avLst/>
              <a:gdLst>
                <a:gd name="connsiteX0" fmla="*/ 1734 w 4328502"/>
                <a:gd name="connsiteY0" fmla="*/ 0 h 2582465"/>
                <a:gd name="connsiteX1" fmla="*/ 404018 w 4328502"/>
                <a:gd name="connsiteY1" fmla="*/ 0 h 2582465"/>
                <a:gd name="connsiteX2" fmla="*/ 402352 w 4328502"/>
                <a:gd name="connsiteY2" fmla="*/ 34048 h 2582465"/>
                <a:gd name="connsiteX3" fmla="*/ 553717 w 4328502"/>
                <a:gd name="connsiteY3" fmla="*/ 821451 h 2582465"/>
                <a:gd name="connsiteX4" fmla="*/ 969749 w 4328502"/>
                <a:gd name="connsiteY4" fmla="*/ 1520900 h 2582465"/>
                <a:gd name="connsiteX5" fmla="*/ 1569655 w 4328502"/>
                <a:gd name="connsiteY5" fmla="*/ 2004688 h 2582465"/>
                <a:gd name="connsiteX6" fmla="*/ 2267816 w 4328502"/>
                <a:gd name="connsiteY6" fmla="*/ 2180113 h 2582465"/>
                <a:gd name="connsiteX7" fmla="*/ 2916086 w 4328502"/>
                <a:gd name="connsiteY7" fmla="*/ 1889776 h 2582465"/>
                <a:gd name="connsiteX8" fmla="*/ 3121849 w 4328502"/>
                <a:gd name="connsiteY8" fmla="*/ 1743481 h 2582465"/>
                <a:gd name="connsiteX9" fmla="*/ 3926150 w 4328502"/>
                <a:gd name="connsiteY9" fmla="*/ 370736 h 2582465"/>
                <a:gd name="connsiteX10" fmla="*/ 3890864 w 4328502"/>
                <a:gd name="connsiteY10" fmla="*/ 101186 h 2582465"/>
                <a:gd name="connsiteX11" fmla="*/ 3856896 w 4328502"/>
                <a:gd name="connsiteY11" fmla="*/ 0 h 2582465"/>
                <a:gd name="connsiteX12" fmla="*/ 4280386 w 4328502"/>
                <a:gd name="connsiteY12" fmla="*/ 0 h 2582465"/>
                <a:gd name="connsiteX13" fmla="*/ 4315979 w 4328502"/>
                <a:gd name="connsiteY13" fmla="*/ 179000 h 2582465"/>
                <a:gd name="connsiteX14" fmla="*/ 4328502 w 4328502"/>
                <a:gd name="connsiteY14" fmla="*/ 370736 h 2582465"/>
                <a:gd name="connsiteX15" fmla="*/ 3347729 w 4328502"/>
                <a:gd name="connsiteY15" fmla="*/ 2076387 h 2582465"/>
                <a:gd name="connsiteX16" fmla="*/ 2267816 w 4328502"/>
                <a:gd name="connsiteY16" fmla="*/ 2582465 h 2582465"/>
                <a:gd name="connsiteX17" fmla="*/ 0 w 4328502"/>
                <a:gd name="connsiteY17" fmla="*/ 34048 h 258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8502" h="2582465">
                  <a:moveTo>
                    <a:pt x="1734" y="0"/>
                  </a:moveTo>
                  <a:lnTo>
                    <a:pt x="404018" y="0"/>
                  </a:lnTo>
                  <a:lnTo>
                    <a:pt x="402352" y="34048"/>
                  </a:lnTo>
                  <a:cubicBezTo>
                    <a:pt x="402352" y="295496"/>
                    <a:pt x="453209" y="560486"/>
                    <a:pt x="553717" y="821451"/>
                  </a:cubicBezTo>
                  <a:cubicBezTo>
                    <a:pt x="651408" y="1075496"/>
                    <a:pt x="795289" y="1317310"/>
                    <a:pt x="969749" y="1520900"/>
                  </a:cubicBezTo>
                  <a:cubicBezTo>
                    <a:pt x="1147186" y="1728030"/>
                    <a:pt x="1349086" y="1890822"/>
                    <a:pt x="1569655" y="2004688"/>
                  </a:cubicBezTo>
                  <a:cubicBezTo>
                    <a:pt x="1795133" y="2121048"/>
                    <a:pt x="2030026" y="2180113"/>
                    <a:pt x="2267816" y="2180113"/>
                  </a:cubicBezTo>
                  <a:cubicBezTo>
                    <a:pt x="2507377" y="2180113"/>
                    <a:pt x="2647234" y="2085882"/>
                    <a:pt x="2916086" y="1889776"/>
                  </a:cubicBezTo>
                  <a:cubicBezTo>
                    <a:pt x="2980945" y="1842459"/>
                    <a:pt x="3048057" y="1793533"/>
                    <a:pt x="3121849" y="1743481"/>
                  </a:cubicBezTo>
                  <a:cubicBezTo>
                    <a:pt x="3685624" y="1361005"/>
                    <a:pt x="3926150" y="950445"/>
                    <a:pt x="3926150" y="370736"/>
                  </a:cubicBezTo>
                  <a:cubicBezTo>
                    <a:pt x="3926150" y="275620"/>
                    <a:pt x="3913903" y="186836"/>
                    <a:pt x="3890864" y="101186"/>
                  </a:cubicBezTo>
                  <a:lnTo>
                    <a:pt x="3856896" y="0"/>
                  </a:lnTo>
                  <a:lnTo>
                    <a:pt x="4280386" y="0"/>
                  </a:lnTo>
                  <a:lnTo>
                    <a:pt x="4315979" y="179000"/>
                  </a:lnTo>
                  <a:cubicBezTo>
                    <a:pt x="4324163" y="240678"/>
                    <a:pt x="4328502" y="304478"/>
                    <a:pt x="4328502" y="370736"/>
                  </a:cubicBezTo>
                  <a:cubicBezTo>
                    <a:pt x="4328502" y="1156771"/>
                    <a:pt x="3951016" y="1667114"/>
                    <a:pt x="3347729" y="2076387"/>
                  </a:cubicBezTo>
                  <a:cubicBezTo>
                    <a:pt x="2985773" y="2321982"/>
                    <a:pt x="2737522" y="2582465"/>
                    <a:pt x="2267816" y="2582465"/>
                  </a:cubicBezTo>
                  <a:cubicBezTo>
                    <a:pt x="1015295" y="2582465"/>
                    <a:pt x="0" y="1299204"/>
                    <a:pt x="0" y="3404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87" name="Freeform: Shape 3086">
              <a:extLst>
                <a:ext uri="{FF2B5EF4-FFF2-40B4-BE49-F238E27FC236}">
                  <a16:creationId xmlns:a16="http://schemas.microsoft.com/office/drawing/2014/main" id="{FA521023-D344-46F0-A210-55310BCAC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6372" y="-12149"/>
              <a:ext cx="4619000" cy="2609159"/>
            </a:xfrm>
            <a:custGeom>
              <a:avLst/>
              <a:gdLst>
                <a:gd name="connsiteX0" fmla="*/ 22456 w 4619000"/>
                <a:gd name="connsiteY0" fmla="*/ 0 h 2614653"/>
                <a:gd name="connsiteX1" fmla="*/ 147678 w 4619000"/>
                <a:gd name="connsiteY1" fmla="*/ 0 h 2614653"/>
                <a:gd name="connsiteX2" fmla="*/ 145973 w 4619000"/>
                <a:gd name="connsiteY2" fmla="*/ 79675 h 2614653"/>
                <a:gd name="connsiteX3" fmla="*/ 170195 w 4619000"/>
                <a:gd name="connsiteY3" fmla="*/ 405339 h 2614653"/>
                <a:gd name="connsiteX4" fmla="*/ 210108 w 4619000"/>
                <a:gd name="connsiteY4" fmla="*/ 609814 h 2614653"/>
                <a:gd name="connsiteX5" fmla="*/ 267242 w 4619000"/>
                <a:gd name="connsiteY5" fmla="*/ 810587 h 2614653"/>
                <a:gd name="connsiteX6" fmla="*/ 340148 w 4619000"/>
                <a:gd name="connsiteY6" fmla="*/ 1006533 h 2614653"/>
                <a:gd name="connsiteX7" fmla="*/ 428344 w 4619000"/>
                <a:gd name="connsiteY7" fmla="*/ 1196765 h 2614653"/>
                <a:gd name="connsiteX8" fmla="*/ 644970 w 4619000"/>
                <a:gd name="connsiteY8" fmla="*/ 1557594 h 2614653"/>
                <a:gd name="connsiteX9" fmla="*/ 707335 w 4619000"/>
                <a:gd name="connsiteY9" fmla="*/ 1642893 h 2614653"/>
                <a:gd name="connsiteX10" fmla="*/ 707496 w 4619000"/>
                <a:gd name="connsiteY10" fmla="*/ 1643054 h 2614653"/>
                <a:gd name="connsiteX11" fmla="*/ 707657 w 4619000"/>
                <a:gd name="connsiteY11" fmla="*/ 1643214 h 2614653"/>
                <a:gd name="connsiteX12" fmla="*/ 734453 w 4619000"/>
                <a:gd name="connsiteY12" fmla="*/ 1678219 h 2614653"/>
                <a:gd name="connsiteX13" fmla="*/ 740006 w 4619000"/>
                <a:gd name="connsiteY13" fmla="*/ 1685301 h 2614653"/>
                <a:gd name="connsiteX14" fmla="*/ 772757 w 4619000"/>
                <a:gd name="connsiteY14" fmla="*/ 1726340 h 2614653"/>
                <a:gd name="connsiteX15" fmla="*/ 912937 w 4619000"/>
                <a:gd name="connsiteY15" fmla="*/ 1886074 h 2614653"/>
                <a:gd name="connsiteX16" fmla="*/ 1230392 w 4619000"/>
                <a:gd name="connsiteY16" fmla="*/ 2170617 h 2614653"/>
                <a:gd name="connsiteX17" fmla="*/ 1407025 w 4619000"/>
                <a:gd name="connsiteY17" fmla="*/ 2291725 h 2614653"/>
                <a:gd name="connsiteX18" fmla="*/ 1595567 w 4619000"/>
                <a:gd name="connsiteY18" fmla="*/ 2394808 h 2614653"/>
                <a:gd name="connsiteX19" fmla="*/ 1595808 w 4619000"/>
                <a:gd name="connsiteY19" fmla="*/ 2394888 h 2614653"/>
                <a:gd name="connsiteX20" fmla="*/ 1596050 w 4619000"/>
                <a:gd name="connsiteY20" fmla="*/ 2394969 h 2614653"/>
                <a:gd name="connsiteX21" fmla="*/ 1644493 w 4619000"/>
                <a:gd name="connsiteY21" fmla="*/ 2417581 h 2614653"/>
                <a:gd name="connsiteX22" fmla="*/ 1669036 w 4619000"/>
                <a:gd name="connsiteY22" fmla="*/ 2428686 h 2614653"/>
                <a:gd name="connsiteX23" fmla="*/ 1693660 w 4619000"/>
                <a:gd name="connsiteY23" fmla="*/ 2439147 h 2614653"/>
                <a:gd name="connsiteX24" fmla="*/ 1697523 w 4619000"/>
                <a:gd name="connsiteY24" fmla="*/ 2440756 h 2614653"/>
                <a:gd name="connsiteX25" fmla="*/ 1743310 w 4619000"/>
                <a:gd name="connsiteY25" fmla="*/ 2459104 h 2614653"/>
                <a:gd name="connsiteX26" fmla="*/ 1761899 w 4619000"/>
                <a:gd name="connsiteY26" fmla="*/ 2466185 h 2614653"/>
                <a:gd name="connsiteX27" fmla="*/ 1793685 w 4619000"/>
                <a:gd name="connsiteY27" fmla="*/ 2477934 h 2614653"/>
                <a:gd name="connsiteX28" fmla="*/ 1794007 w 4619000"/>
                <a:gd name="connsiteY28" fmla="*/ 2478014 h 2614653"/>
                <a:gd name="connsiteX29" fmla="*/ 1794329 w 4619000"/>
                <a:gd name="connsiteY29" fmla="*/ 2478175 h 2614653"/>
                <a:gd name="connsiteX30" fmla="*/ 2000977 w 4619000"/>
                <a:gd name="connsiteY30" fmla="*/ 2539413 h 2614653"/>
                <a:gd name="connsiteX31" fmla="*/ 2429240 w 4619000"/>
                <a:gd name="connsiteY31" fmla="*/ 2588983 h 2614653"/>
                <a:gd name="connsiteX32" fmla="*/ 2640394 w 4619000"/>
                <a:gd name="connsiteY32" fmla="*/ 2568383 h 2614653"/>
                <a:gd name="connsiteX33" fmla="*/ 2842214 w 4619000"/>
                <a:gd name="connsiteY33" fmla="*/ 2505535 h 2614653"/>
                <a:gd name="connsiteX34" fmla="*/ 2842536 w 4619000"/>
                <a:gd name="connsiteY34" fmla="*/ 2505374 h 2614653"/>
                <a:gd name="connsiteX35" fmla="*/ 2842858 w 4619000"/>
                <a:gd name="connsiteY35" fmla="*/ 2505213 h 2614653"/>
                <a:gd name="connsiteX36" fmla="*/ 2876977 w 4619000"/>
                <a:gd name="connsiteY36" fmla="*/ 2490004 h 2614653"/>
                <a:gd name="connsiteX37" fmla="*/ 2890818 w 4619000"/>
                <a:gd name="connsiteY37" fmla="*/ 2483647 h 2614653"/>
                <a:gd name="connsiteX38" fmla="*/ 2902486 w 4619000"/>
                <a:gd name="connsiteY38" fmla="*/ 2477853 h 2614653"/>
                <a:gd name="connsiteX39" fmla="*/ 2937732 w 4619000"/>
                <a:gd name="connsiteY39" fmla="*/ 2459667 h 2614653"/>
                <a:gd name="connsiteX40" fmla="*/ 2938054 w 4619000"/>
                <a:gd name="connsiteY40" fmla="*/ 2459506 h 2614653"/>
                <a:gd name="connsiteX41" fmla="*/ 2938376 w 4619000"/>
                <a:gd name="connsiteY41" fmla="*/ 2459345 h 2614653"/>
                <a:gd name="connsiteX42" fmla="*/ 3030515 w 4619000"/>
                <a:gd name="connsiteY42" fmla="*/ 2405430 h 2614653"/>
                <a:gd name="connsiteX43" fmla="*/ 3119917 w 4619000"/>
                <a:gd name="connsiteY43" fmla="*/ 2345640 h 2614653"/>
                <a:gd name="connsiteX44" fmla="*/ 3207630 w 4619000"/>
                <a:gd name="connsiteY44" fmla="*/ 2281023 h 2614653"/>
                <a:gd name="connsiteX45" fmla="*/ 3313046 w 4619000"/>
                <a:gd name="connsiteY45" fmla="*/ 2199506 h 2614653"/>
                <a:gd name="connsiteX46" fmla="*/ 3382170 w 4619000"/>
                <a:gd name="connsiteY46" fmla="*/ 2145591 h 2614653"/>
                <a:gd name="connsiteX47" fmla="*/ 3471251 w 4619000"/>
                <a:gd name="connsiteY47" fmla="*/ 2077433 h 2614653"/>
                <a:gd name="connsiteX48" fmla="*/ 3518568 w 4619000"/>
                <a:gd name="connsiteY48" fmla="*/ 2042589 h 2614653"/>
                <a:gd name="connsiteX49" fmla="*/ 3561056 w 4619000"/>
                <a:gd name="connsiteY49" fmla="*/ 2011366 h 2614653"/>
                <a:gd name="connsiteX50" fmla="*/ 3561217 w 4619000"/>
                <a:gd name="connsiteY50" fmla="*/ 2011206 h 2614653"/>
                <a:gd name="connsiteX51" fmla="*/ 3561378 w 4619000"/>
                <a:gd name="connsiteY51" fmla="*/ 2011045 h 2614653"/>
                <a:gd name="connsiteX52" fmla="*/ 3633399 w 4619000"/>
                <a:gd name="connsiteY52" fmla="*/ 1956405 h 2614653"/>
                <a:gd name="connsiteX53" fmla="*/ 3646998 w 4619000"/>
                <a:gd name="connsiteY53" fmla="*/ 1945864 h 2614653"/>
                <a:gd name="connsiteX54" fmla="*/ 3653597 w 4619000"/>
                <a:gd name="connsiteY54" fmla="*/ 1940553 h 2614653"/>
                <a:gd name="connsiteX55" fmla="*/ 3729883 w 4619000"/>
                <a:gd name="connsiteY55" fmla="*/ 1877625 h 2614653"/>
                <a:gd name="connsiteX56" fmla="*/ 3885835 w 4619000"/>
                <a:gd name="connsiteY56" fmla="*/ 1733261 h 2614653"/>
                <a:gd name="connsiteX57" fmla="*/ 4145190 w 4619000"/>
                <a:gd name="connsiteY57" fmla="*/ 1410333 h 2614653"/>
                <a:gd name="connsiteX58" fmla="*/ 4242318 w 4619000"/>
                <a:gd name="connsiteY58" fmla="*/ 1232494 h 2614653"/>
                <a:gd name="connsiteX59" fmla="*/ 4242399 w 4619000"/>
                <a:gd name="connsiteY59" fmla="*/ 1232333 h 2614653"/>
                <a:gd name="connsiteX60" fmla="*/ 4242480 w 4619000"/>
                <a:gd name="connsiteY60" fmla="*/ 1232172 h 2614653"/>
                <a:gd name="connsiteX61" fmla="*/ 4315868 w 4619000"/>
                <a:gd name="connsiteY61" fmla="*/ 1044434 h 2614653"/>
                <a:gd name="connsiteX62" fmla="*/ 4366645 w 4619000"/>
                <a:gd name="connsiteY62" fmla="*/ 848408 h 2614653"/>
                <a:gd name="connsiteX63" fmla="*/ 4383383 w 4619000"/>
                <a:gd name="connsiteY63" fmla="*/ 748947 h 2614653"/>
                <a:gd name="connsiteX64" fmla="*/ 4394729 w 4619000"/>
                <a:gd name="connsiteY64" fmla="*/ 649083 h 2614653"/>
                <a:gd name="connsiteX65" fmla="*/ 4403742 w 4619000"/>
                <a:gd name="connsiteY65" fmla="*/ 442355 h 2614653"/>
                <a:gd name="connsiteX66" fmla="*/ 4403742 w 4619000"/>
                <a:gd name="connsiteY66" fmla="*/ 431974 h 2614653"/>
                <a:gd name="connsiteX67" fmla="*/ 4403823 w 4619000"/>
                <a:gd name="connsiteY67" fmla="*/ 418294 h 2614653"/>
                <a:gd name="connsiteX68" fmla="*/ 4403420 w 4619000"/>
                <a:gd name="connsiteY68" fmla="*/ 391659 h 2614653"/>
                <a:gd name="connsiteX69" fmla="*/ 4403420 w 4619000"/>
                <a:gd name="connsiteY69" fmla="*/ 391417 h 2614653"/>
                <a:gd name="connsiteX70" fmla="*/ 4403420 w 4619000"/>
                <a:gd name="connsiteY70" fmla="*/ 391176 h 2614653"/>
                <a:gd name="connsiteX71" fmla="*/ 4402776 w 4619000"/>
                <a:gd name="connsiteY71" fmla="*/ 366149 h 2614653"/>
                <a:gd name="connsiteX72" fmla="*/ 4401489 w 4619000"/>
                <a:gd name="connsiteY72" fmla="*/ 340962 h 2614653"/>
                <a:gd name="connsiteX73" fmla="*/ 4392879 w 4619000"/>
                <a:gd name="connsiteY73" fmla="*/ 242306 h 2614653"/>
                <a:gd name="connsiteX74" fmla="*/ 4355219 w 4619000"/>
                <a:gd name="connsiteY74" fmla="*/ 50233 h 2614653"/>
                <a:gd name="connsiteX75" fmla="*/ 4337863 w 4619000"/>
                <a:gd name="connsiteY75" fmla="*/ 0 h 2614653"/>
                <a:gd name="connsiteX76" fmla="*/ 4596545 w 4619000"/>
                <a:gd name="connsiteY76" fmla="*/ 0 h 2614653"/>
                <a:gd name="connsiteX77" fmla="*/ 4607077 w 4619000"/>
                <a:gd name="connsiteY77" fmla="*/ 69014 h 2614653"/>
                <a:gd name="connsiteX78" fmla="*/ 4619000 w 4619000"/>
                <a:gd name="connsiteY78" fmla="*/ 305153 h 2614653"/>
                <a:gd name="connsiteX79" fmla="*/ 2309500 w 4619000"/>
                <a:gd name="connsiteY79" fmla="*/ 2614653 h 2614653"/>
                <a:gd name="connsiteX80" fmla="*/ 0 w 4619000"/>
                <a:gd name="connsiteY80" fmla="*/ 305153 h 2614653"/>
                <a:gd name="connsiteX81" fmla="*/ 11923 w 4619000"/>
                <a:gd name="connsiteY81" fmla="*/ 69014 h 2614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619000" h="2614653">
                  <a:moveTo>
                    <a:pt x="22456" y="0"/>
                  </a:moveTo>
                  <a:lnTo>
                    <a:pt x="147678" y="0"/>
                  </a:lnTo>
                  <a:lnTo>
                    <a:pt x="145973" y="79675"/>
                  </a:lnTo>
                  <a:cubicBezTo>
                    <a:pt x="145973" y="186942"/>
                    <a:pt x="154101" y="296623"/>
                    <a:pt x="170195" y="405339"/>
                  </a:cubicBezTo>
                  <a:cubicBezTo>
                    <a:pt x="181058" y="476072"/>
                    <a:pt x="194497" y="544874"/>
                    <a:pt x="210108" y="609814"/>
                  </a:cubicBezTo>
                  <a:cubicBezTo>
                    <a:pt x="227168" y="679662"/>
                    <a:pt x="246400" y="747257"/>
                    <a:pt x="267242" y="810587"/>
                  </a:cubicBezTo>
                  <a:cubicBezTo>
                    <a:pt x="288969" y="876814"/>
                    <a:pt x="313513" y="942720"/>
                    <a:pt x="340148" y="1006533"/>
                  </a:cubicBezTo>
                  <a:cubicBezTo>
                    <a:pt x="367025" y="1070587"/>
                    <a:pt x="396719" y="1134561"/>
                    <a:pt x="428344" y="1196765"/>
                  </a:cubicBezTo>
                  <a:cubicBezTo>
                    <a:pt x="491996" y="1321816"/>
                    <a:pt x="564822" y="1443246"/>
                    <a:pt x="644970" y="1557594"/>
                  </a:cubicBezTo>
                  <a:cubicBezTo>
                    <a:pt x="661628" y="1581172"/>
                    <a:pt x="683757" y="1612153"/>
                    <a:pt x="707335" y="1642893"/>
                  </a:cubicBezTo>
                  <a:lnTo>
                    <a:pt x="707496" y="1643054"/>
                  </a:lnTo>
                  <a:lnTo>
                    <a:pt x="707657" y="1643214"/>
                  </a:lnTo>
                  <a:cubicBezTo>
                    <a:pt x="716347" y="1654963"/>
                    <a:pt x="725521" y="1666792"/>
                    <a:pt x="734453" y="1678219"/>
                  </a:cubicBezTo>
                  <a:lnTo>
                    <a:pt x="740006" y="1685301"/>
                  </a:lnTo>
                  <a:cubicBezTo>
                    <a:pt x="751352" y="1700188"/>
                    <a:pt x="762940" y="1714350"/>
                    <a:pt x="772757" y="1726340"/>
                  </a:cubicBezTo>
                  <a:cubicBezTo>
                    <a:pt x="821522" y="1785889"/>
                    <a:pt x="867390" y="1838114"/>
                    <a:pt x="912937" y="1886074"/>
                  </a:cubicBezTo>
                  <a:cubicBezTo>
                    <a:pt x="1011432" y="1990525"/>
                    <a:pt x="1118217" y="2086204"/>
                    <a:pt x="1230392" y="2170617"/>
                  </a:cubicBezTo>
                  <a:cubicBezTo>
                    <a:pt x="1288492" y="2214313"/>
                    <a:pt x="1347959" y="2255111"/>
                    <a:pt x="1407025" y="2291725"/>
                  </a:cubicBezTo>
                  <a:cubicBezTo>
                    <a:pt x="1474700" y="2332765"/>
                    <a:pt x="1536341" y="2366482"/>
                    <a:pt x="1595567" y="2394808"/>
                  </a:cubicBezTo>
                  <a:lnTo>
                    <a:pt x="1595808" y="2394888"/>
                  </a:lnTo>
                  <a:lnTo>
                    <a:pt x="1596050" y="2394969"/>
                  </a:lnTo>
                  <a:cubicBezTo>
                    <a:pt x="1612868" y="2403338"/>
                    <a:pt x="1629928" y="2411063"/>
                    <a:pt x="1644493" y="2417581"/>
                  </a:cubicBezTo>
                  <a:lnTo>
                    <a:pt x="1669036" y="2428686"/>
                  </a:lnTo>
                  <a:lnTo>
                    <a:pt x="1693660" y="2439147"/>
                  </a:lnTo>
                  <a:lnTo>
                    <a:pt x="1697523" y="2440756"/>
                  </a:lnTo>
                  <a:cubicBezTo>
                    <a:pt x="1713214" y="2447275"/>
                    <a:pt x="1728102" y="2453471"/>
                    <a:pt x="1743310" y="2459104"/>
                  </a:cubicBezTo>
                  <a:cubicBezTo>
                    <a:pt x="1749507" y="2461437"/>
                    <a:pt x="1755703" y="2463771"/>
                    <a:pt x="1761899" y="2466185"/>
                  </a:cubicBezTo>
                  <a:cubicBezTo>
                    <a:pt x="1772843" y="2470450"/>
                    <a:pt x="1783224" y="2474393"/>
                    <a:pt x="1793685" y="2477934"/>
                  </a:cubicBezTo>
                  <a:lnTo>
                    <a:pt x="1794007" y="2478014"/>
                  </a:lnTo>
                  <a:lnTo>
                    <a:pt x="1794329" y="2478175"/>
                  </a:lnTo>
                  <a:cubicBezTo>
                    <a:pt x="1863131" y="2503041"/>
                    <a:pt x="1932657" y="2523641"/>
                    <a:pt x="2000977" y="2539413"/>
                  </a:cubicBezTo>
                  <a:cubicBezTo>
                    <a:pt x="2141639" y="2572326"/>
                    <a:pt x="2285761" y="2589063"/>
                    <a:pt x="2429240" y="2588983"/>
                  </a:cubicBezTo>
                  <a:cubicBezTo>
                    <a:pt x="2501824" y="2588500"/>
                    <a:pt x="2573041" y="2581580"/>
                    <a:pt x="2640394" y="2568383"/>
                  </a:cubicBezTo>
                  <a:cubicBezTo>
                    <a:pt x="2711691" y="2553656"/>
                    <a:pt x="2779608" y="2532573"/>
                    <a:pt x="2842214" y="2505535"/>
                  </a:cubicBezTo>
                  <a:lnTo>
                    <a:pt x="2842536" y="2505374"/>
                  </a:lnTo>
                  <a:lnTo>
                    <a:pt x="2842858" y="2505213"/>
                  </a:lnTo>
                  <a:cubicBezTo>
                    <a:pt x="2854124" y="2500626"/>
                    <a:pt x="2865229" y="2495476"/>
                    <a:pt x="2876977" y="2490004"/>
                  </a:cubicBezTo>
                  <a:cubicBezTo>
                    <a:pt x="2881564" y="2487912"/>
                    <a:pt x="2886151" y="2485739"/>
                    <a:pt x="2890818" y="2483647"/>
                  </a:cubicBezTo>
                  <a:cubicBezTo>
                    <a:pt x="2894761" y="2481716"/>
                    <a:pt x="2898624" y="2479785"/>
                    <a:pt x="2902486" y="2477853"/>
                  </a:cubicBezTo>
                  <a:cubicBezTo>
                    <a:pt x="2914718" y="2471738"/>
                    <a:pt x="2926306" y="2465944"/>
                    <a:pt x="2937732" y="2459667"/>
                  </a:cubicBezTo>
                  <a:lnTo>
                    <a:pt x="2938054" y="2459506"/>
                  </a:lnTo>
                  <a:lnTo>
                    <a:pt x="2938376" y="2459345"/>
                  </a:lnTo>
                  <a:cubicBezTo>
                    <a:pt x="2965817" y="2444941"/>
                    <a:pt x="2994223" y="2428364"/>
                    <a:pt x="3030515" y="2405430"/>
                  </a:cubicBezTo>
                  <a:cubicBezTo>
                    <a:pt x="3059082" y="2387566"/>
                    <a:pt x="3087005" y="2368494"/>
                    <a:pt x="3119917" y="2345640"/>
                  </a:cubicBezTo>
                  <a:cubicBezTo>
                    <a:pt x="3150174" y="2324155"/>
                    <a:pt x="3179787" y="2301945"/>
                    <a:pt x="3207630" y="2281023"/>
                  </a:cubicBezTo>
                  <a:cubicBezTo>
                    <a:pt x="3242957" y="2254387"/>
                    <a:pt x="3278605" y="2226464"/>
                    <a:pt x="3313046" y="2199506"/>
                  </a:cubicBezTo>
                  <a:cubicBezTo>
                    <a:pt x="3335658" y="2181803"/>
                    <a:pt x="3358995" y="2163456"/>
                    <a:pt x="3382170" y="2145591"/>
                  </a:cubicBezTo>
                  <a:cubicBezTo>
                    <a:pt x="3406392" y="2126842"/>
                    <a:pt x="3438339" y="2102137"/>
                    <a:pt x="3471251" y="2077433"/>
                  </a:cubicBezTo>
                  <a:cubicBezTo>
                    <a:pt x="3486782" y="2065684"/>
                    <a:pt x="3502956" y="2053935"/>
                    <a:pt x="3518568" y="2042589"/>
                  </a:cubicBezTo>
                  <a:cubicBezTo>
                    <a:pt x="3533374" y="2031806"/>
                    <a:pt x="3547456" y="2021586"/>
                    <a:pt x="3561056" y="2011366"/>
                  </a:cubicBezTo>
                  <a:lnTo>
                    <a:pt x="3561217" y="2011206"/>
                  </a:lnTo>
                  <a:lnTo>
                    <a:pt x="3561378" y="2011045"/>
                  </a:lnTo>
                  <a:cubicBezTo>
                    <a:pt x="3585599" y="1993422"/>
                    <a:pt x="3609902" y="1974592"/>
                    <a:pt x="3633399" y="1956405"/>
                  </a:cubicBezTo>
                  <a:lnTo>
                    <a:pt x="3646998" y="1945864"/>
                  </a:lnTo>
                  <a:lnTo>
                    <a:pt x="3653597" y="1940553"/>
                  </a:lnTo>
                  <a:cubicBezTo>
                    <a:pt x="3678865" y="1920113"/>
                    <a:pt x="3705018" y="1899110"/>
                    <a:pt x="3729883" y="1877625"/>
                  </a:cubicBezTo>
                  <a:cubicBezTo>
                    <a:pt x="3785247" y="1830389"/>
                    <a:pt x="3837713" y="1781785"/>
                    <a:pt x="3885835" y="1733261"/>
                  </a:cubicBezTo>
                  <a:cubicBezTo>
                    <a:pt x="3987790" y="1629937"/>
                    <a:pt x="4075101" y="1521221"/>
                    <a:pt x="4145190" y="1410333"/>
                  </a:cubicBezTo>
                  <a:cubicBezTo>
                    <a:pt x="4184541" y="1347566"/>
                    <a:pt x="4216327" y="1289467"/>
                    <a:pt x="4242318" y="1232494"/>
                  </a:cubicBezTo>
                  <a:lnTo>
                    <a:pt x="4242399" y="1232333"/>
                  </a:lnTo>
                  <a:lnTo>
                    <a:pt x="4242480" y="1232172"/>
                  </a:lnTo>
                  <a:cubicBezTo>
                    <a:pt x="4269759" y="1174233"/>
                    <a:pt x="4294463" y="1111064"/>
                    <a:pt x="4315868" y="1044434"/>
                  </a:cubicBezTo>
                  <a:cubicBezTo>
                    <a:pt x="4335584" y="983116"/>
                    <a:pt x="4352724" y="917130"/>
                    <a:pt x="4366645" y="848408"/>
                  </a:cubicBezTo>
                  <a:cubicBezTo>
                    <a:pt x="4372922" y="816784"/>
                    <a:pt x="4378555" y="783228"/>
                    <a:pt x="4383383" y="748947"/>
                  </a:cubicBezTo>
                  <a:cubicBezTo>
                    <a:pt x="4387890" y="716759"/>
                    <a:pt x="4391671" y="683122"/>
                    <a:pt x="4394729" y="649083"/>
                  </a:cubicBezTo>
                  <a:cubicBezTo>
                    <a:pt x="4400684" y="583983"/>
                    <a:pt x="4403581" y="516388"/>
                    <a:pt x="4403742" y="442355"/>
                  </a:cubicBezTo>
                  <a:lnTo>
                    <a:pt x="4403742" y="431974"/>
                  </a:lnTo>
                  <a:cubicBezTo>
                    <a:pt x="4403823" y="427387"/>
                    <a:pt x="4403823" y="422881"/>
                    <a:pt x="4403823" y="418294"/>
                  </a:cubicBezTo>
                  <a:cubicBezTo>
                    <a:pt x="4403823" y="407270"/>
                    <a:pt x="4403742" y="399062"/>
                    <a:pt x="4403420" y="391659"/>
                  </a:cubicBezTo>
                  <a:lnTo>
                    <a:pt x="4403420" y="391417"/>
                  </a:lnTo>
                  <a:lnTo>
                    <a:pt x="4403420" y="391176"/>
                  </a:lnTo>
                  <a:lnTo>
                    <a:pt x="4402776" y="366149"/>
                  </a:lnTo>
                  <a:lnTo>
                    <a:pt x="4401489" y="340962"/>
                  </a:lnTo>
                  <a:cubicBezTo>
                    <a:pt x="4400201" y="312315"/>
                    <a:pt x="4397546" y="281817"/>
                    <a:pt x="4392879" y="242306"/>
                  </a:cubicBezTo>
                  <a:cubicBezTo>
                    <a:pt x="4385033" y="178131"/>
                    <a:pt x="4372439" y="113955"/>
                    <a:pt x="4355219" y="50233"/>
                  </a:cubicBezTo>
                  <a:lnTo>
                    <a:pt x="4337863" y="0"/>
                  </a:lnTo>
                  <a:lnTo>
                    <a:pt x="4596545" y="0"/>
                  </a:lnTo>
                  <a:lnTo>
                    <a:pt x="4607077" y="69014"/>
                  </a:lnTo>
                  <a:cubicBezTo>
                    <a:pt x="4614961" y="146655"/>
                    <a:pt x="4619000" y="225432"/>
                    <a:pt x="4619000" y="305153"/>
                  </a:cubicBezTo>
                  <a:cubicBezTo>
                    <a:pt x="4619000" y="1580689"/>
                    <a:pt x="3585036" y="2614653"/>
                    <a:pt x="2309500" y="2614653"/>
                  </a:cubicBezTo>
                  <a:cubicBezTo>
                    <a:pt x="1033964" y="2614653"/>
                    <a:pt x="0" y="1580689"/>
                    <a:pt x="0" y="305153"/>
                  </a:cubicBezTo>
                  <a:cubicBezTo>
                    <a:pt x="0" y="225432"/>
                    <a:pt x="4039" y="146655"/>
                    <a:pt x="11923" y="6901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089" name="Group 3088">
            <a:extLst>
              <a:ext uri="{FF2B5EF4-FFF2-40B4-BE49-F238E27FC236}">
                <a16:creationId xmlns:a16="http://schemas.microsoft.com/office/drawing/2014/main" id="{36352218-10DD-425E-846C-2766AF166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57008"/>
            <a:ext cx="5409237" cy="4597224"/>
            <a:chOff x="0" y="2317967"/>
            <a:chExt cx="5635126" cy="4536263"/>
          </a:xfrm>
        </p:grpSpPr>
        <p:sp>
          <p:nvSpPr>
            <p:cNvPr id="3090" name="Freeform: Shape 3089">
              <a:extLst>
                <a:ext uri="{FF2B5EF4-FFF2-40B4-BE49-F238E27FC236}">
                  <a16:creationId xmlns:a16="http://schemas.microsoft.com/office/drawing/2014/main" id="{33A2ABA4-7C75-400B-B004-AE4520FF0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36191"/>
              <a:ext cx="5485018" cy="4518038"/>
            </a:xfrm>
            <a:custGeom>
              <a:avLst/>
              <a:gdLst>
                <a:gd name="connsiteX0" fmla="*/ 1989265 w 5485018"/>
                <a:gd name="connsiteY0" fmla="*/ 0 h 4518038"/>
                <a:gd name="connsiteX1" fmla="*/ 2112245 w 5485018"/>
                <a:gd name="connsiteY1" fmla="*/ 1937 h 4518038"/>
                <a:gd name="connsiteX2" fmla="*/ 2119933 w 5485018"/>
                <a:gd name="connsiteY2" fmla="*/ 1937 h 4518038"/>
                <a:gd name="connsiteX3" fmla="*/ 5333582 w 5485018"/>
                <a:gd name="connsiteY3" fmla="*/ 4434610 h 4518038"/>
                <a:gd name="connsiteX4" fmla="*/ 5305435 w 5485018"/>
                <a:gd name="connsiteY4" fmla="*/ 4518038 h 4518038"/>
                <a:gd name="connsiteX5" fmla="*/ 4512666 w 5485018"/>
                <a:gd name="connsiteY5" fmla="*/ 4518038 h 4518038"/>
                <a:gd name="connsiteX6" fmla="*/ 4574099 w 5485018"/>
                <a:gd name="connsiteY6" fmla="*/ 4368919 h 4518038"/>
                <a:gd name="connsiteX7" fmla="*/ 4741091 w 5485018"/>
                <a:gd name="connsiteY7" fmla="*/ 3389833 h 4518038"/>
                <a:gd name="connsiteX8" fmla="*/ 4569388 w 5485018"/>
                <a:gd name="connsiteY8" fmla="*/ 2387755 h 4518038"/>
                <a:gd name="connsiteX9" fmla="*/ 4073248 w 5485018"/>
                <a:gd name="connsiteY9" fmla="*/ 1537907 h 4518038"/>
                <a:gd name="connsiteX10" fmla="*/ 3276102 w 5485018"/>
                <a:gd name="connsiteY10" fmla="*/ 955249 h 4518038"/>
                <a:gd name="connsiteX11" fmla="*/ 2119808 w 5485018"/>
                <a:gd name="connsiteY11" fmla="*/ 727992 h 4518038"/>
                <a:gd name="connsiteX12" fmla="*/ 2112990 w 5485018"/>
                <a:gd name="connsiteY12" fmla="*/ 727992 h 4518038"/>
                <a:gd name="connsiteX13" fmla="*/ 2100468 w 5485018"/>
                <a:gd name="connsiteY13" fmla="*/ 727992 h 4518038"/>
                <a:gd name="connsiteX14" fmla="*/ 2087947 w 5485018"/>
                <a:gd name="connsiteY14" fmla="*/ 727629 h 4518038"/>
                <a:gd name="connsiteX15" fmla="*/ 1989265 w 5485018"/>
                <a:gd name="connsiteY15" fmla="*/ 726055 h 4518038"/>
                <a:gd name="connsiteX16" fmla="*/ 946901 w 5485018"/>
                <a:gd name="connsiteY16" fmla="*/ 945810 h 4518038"/>
                <a:gd name="connsiteX17" fmla="*/ 218808 w 5485018"/>
                <a:gd name="connsiteY17" fmla="*/ 1519271 h 4518038"/>
                <a:gd name="connsiteX18" fmla="*/ 77177 w 5485018"/>
                <a:gd name="connsiteY18" fmla="*/ 1709761 h 4518038"/>
                <a:gd name="connsiteX19" fmla="*/ 0 w 5485018"/>
                <a:gd name="connsiteY19" fmla="*/ 1837634 h 4518038"/>
                <a:gd name="connsiteX20" fmla="*/ 0 w 5485018"/>
                <a:gd name="connsiteY20" fmla="*/ 701173 h 4518038"/>
                <a:gd name="connsiteX21" fmla="*/ 94238 w 5485018"/>
                <a:gd name="connsiteY21" fmla="*/ 618817 h 4518038"/>
                <a:gd name="connsiteX22" fmla="*/ 1989265 w 5485018"/>
                <a:gd name="connsiteY22" fmla="*/ 0 h 45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85018" h="4518038">
                  <a:moveTo>
                    <a:pt x="1989265" y="0"/>
                  </a:moveTo>
                  <a:cubicBezTo>
                    <a:pt x="2030052" y="0"/>
                    <a:pt x="2070466" y="606"/>
                    <a:pt x="2112245" y="1937"/>
                  </a:cubicBezTo>
                  <a:cubicBezTo>
                    <a:pt x="2114725" y="1937"/>
                    <a:pt x="2117453" y="1937"/>
                    <a:pt x="2119933" y="1937"/>
                  </a:cubicBezTo>
                  <a:cubicBezTo>
                    <a:pt x="4808915" y="1937"/>
                    <a:pt x="5916843" y="2490455"/>
                    <a:pt x="5333582" y="4434610"/>
                  </a:cubicBezTo>
                  <a:lnTo>
                    <a:pt x="5305435" y="4518038"/>
                  </a:lnTo>
                  <a:lnTo>
                    <a:pt x="4512666" y="4518038"/>
                  </a:lnTo>
                  <a:lnTo>
                    <a:pt x="4574099" y="4368919"/>
                  </a:lnTo>
                  <a:cubicBezTo>
                    <a:pt x="4684932" y="4060345"/>
                    <a:pt x="4741091" y="3730957"/>
                    <a:pt x="4741091" y="3389833"/>
                  </a:cubicBezTo>
                  <a:cubicBezTo>
                    <a:pt x="4741091" y="3043625"/>
                    <a:pt x="4683319" y="2706493"/>
                    <a:pt x="4569388" y="2387755"/>
                  </a:cubicBezTo>
                  <a:cubicBezTo>
                    <a:pt x="4454218" y="2065386"/>
                    <a:pt x="4287225" y="1779441"/>
                    <a:pt x="4073248" y="1537907"/>
                  </a:cubicBezTo>
                  <a:cubicBezTo>
                    <a:pt x="3850965" y="1287054"/>
                    <a:pt x="3582688" y="1091019"/>
                    <a:pt x="3276102" y="955249"/>
                  </a:cubicBezTo>
                  <a:cubicBezTo>
                    <a:pt x="2935427" y="804470"/>
                    <a:pt x="2546399" y="727992"/>
                    <a:pt x="2119808" y="727992"/>
                  </a:cubicBezTo>
                  <a:lnTo>
                    <a:pt x="2112990" y="727992"/>
                  </a:lnTo>
                  <a:lnTo>
                    <a:pt x="2100468" y="727992"/>
                  </a:lnTo>
                  <a:lnTo>
                    <a:pt x="2087947" y="727629"/>
                  </a:lnTo>
                  <a:cubicBezTo>
                    <a:pt x="2054599" y="726541"/>
                    <a:pt x="2022241" y="726055"/>
                    <a:pt x="1989265" y="726055"/>
                  </a:cubicBezTo>
                  <a:cubicBezTo>
                    <a:pt x="1603957" y="726055"/>
                    <a:pt x="1253114" y="799872"/>
                    <a:pt x="946901" y="945810"/>
                  </a:cubicBezTo>
                  <a:cubicBezTo>
                    <a:pt x="667837" y="1078435"/>
                    <a:pt x="422869" y="1271444"/>
                    <a:pt x="218808" y="1519271"/>
                  </a:cubicBezTo>
                  <a:cubicBezTo>
                    <a:pt x="168847" y="1579957"/>
                    <a:pt x="121614" y="1643495"/>
                    <a:pt x="77177" y="1709761"/>
                  </a:cubicBezTo>
                  <a:lnTo>
                    <a:pt x="0" y="1837634"/>
                  </a:lnTo>
                  <a:lnTo>
                    <a:pt x="0" y="701173"/>
                  </a:lnTo>
                  <a:lnTo>
                    <a:pt x="94238" y="618817"/>
                  </a:lnTo>
                  <a:cubicBezTo>
                    <a:pt x="583605" y="235740"/>
                    <a:pt x="1215977" y="0"/>
                    <a:pt x="1989265"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Freeform: Shape 3090">
              <a:extLst>
                <a:ext uri="{FF2B5EF4-FFF2-40B4-BE49-F238E27FC236}">
                  <a16:creationId xmlns:a16="http://schemas.microsoft.com/office/drawing/2014/main" id="{3ADE4509-9115-467E-836A-106D01A0E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36191"/>
              <a:ext cx="5485018" cy="4518038"/>
            </a:xfrm>
            <a:custGeom>
              <a:avLst/>
              <a:gdLst>
                <a:gd name="connsiteX0" fmla="*/ 1989265 w 5485018"/>
                <a:gd name="connsiteY0" fmla="*/ 0 h 4518038"/>
                <a:gd name="connsiteX1" fmla="*/ 2112245 w 5485018"/>
                <a:gd name="connsiteY1" fmla="*/ 1937 h 4518038"/>
                <a:gd name="connsiteX2" fmla="*/ 2119933 w 5485018"/>
                <a:gd name="connsiteY2" fmla="*/ 1937 h 4518038"/>
                <a:gd name="connsiteX3" fmla="*/ 5333582 w 5485018"/>
                <a:gd name="connsiteY3" fmla="*/ 4434610 h 4518038"/>
                <a:gd name="connsiteX4" fmla="*/ 5305435 w 5485018"/>
                <a:gd name="connsiteY4" fmla="*/ 4518038 h 4518038"/>
                <a:gd name="connsiteX5" fmla="*/ 4646095 w 5485018"/>
                <a:gd name="connsiteY5" fmla="*/ 4518038 h 4518038"/>
                <a:gd name="connsiteX6" fmla="*/ 4691006 w 5485018"/>
                <a:gd name="connsiteY6" fmla="*/ 4409093 h 4518038"/>
                <a:gd name="connsiteX7" fmla="*/ 4864938 w 5485018"/>
                <a:gd name="connsiteY7" fmla="*/ 3389953 h 4518038"/>
                <a:gd name="connsiteX8" fmla="*/ 4686293 w 5485018"/>
                <a:gd name="connsiteY8" fmla="*/ 2347943 h 4518038"/>
                <a:gd name="connsiteX9" fmla="*/ 4166848 w 5485018"/>
                <a:gd name="connsiteY9" fmla="*/ 1458888 h 4518038"/>
                <a:gd name="connsiteX10" fmla="*/ 3327179 w 5485018"/>
                <a:gd name="connsiteY10" fmla="*/ 845129 h 4518038"/>
                <a:gd name="connsiteX11" fmla="*/ 2119684 w 5485018"/>
                <a:gd name="connsiteY11" fmla="*/ 607104 h 4518038"/>
                <a:gd name="connsiteX12" fmla="*/ 2113362 w 5485018"/>
                <a:gd name="connsiteY12" fmla="*/ 607104 h 4518038"/>
                <a:gd name="connsiteX13" fmla="*/ 2102700 w 5485018"/>
                <a:gd name="connsiteY13" fmla="*/ 607104 h 4518038"/>
                <a:gd name="connsiteX14" fmla="*/ 2092038 w 5485018"/>
                <a:gd name="connsiteY14" fmla="*/ 606740 h 4518038"/>
                <a:gd name="connsiteX15" fmla="*/ 1989265 w 5485018"/>
                <a:gd name="connsiteY15" fmla="*/ 605046 h 4518038"/>
                <a:gd name="connsiteX16" fmla="*/ 892105 w 5485018"/>
                <a:gd name="connsiteY16" fmla="*/ 837143 h 4518038"/>
                <a:gd name="connsiteX17" fmla="*/ 121738 w 5485018"/>
                <a:gd name="connsiteY17" fmla="*/ 1443641 h 4518038"/>
                <a:gd name="connsiteX18" fmla="*/ 0 w 5485018"/>
                <a:gd name="connsiteY18" fmla="*/ 1607393 h 4518038"/>
                <a:gd name="connsiteX19" fmla="*/ 0 w 5485018"/>
                <a:gd name="connsiteY19" fmla="*/ 701173 h 4518038"/>
                <a:gd name="connsiteX20" fmla="*/ 94238 w 5485018"/>
                <a:gd name="connsiteY20" fmla="*/ 618817 h 4518038"/>
                <a:gd name="connsiteX21" fmla="*/ 1989265 w 5485018"/>
                <a:gd name="connsiteY21" fmla="*/ 0 h 45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5018" h="4518038">
                  <a:moveTo>
                    <a:pt x="1989265" y="0"/>
                  </a:moveTo>
                  <a:cubicBezTo>
                    <a:pt x="2030052" y="0"/>
                    <a:pt x="2070466" y="606"/>
                    <a:pt x="2112245" y="1937"/>
                  </a:cubicBezTo>
                  <a:cubicBezTo>
                    <a:pt x="2114725" y="1937"/>
                    <a:pt x="2117453" y="1937"/>
                    <a:pt x="2119933" y="1937"/>
                  </a:cubicBezTo>
                  <a:cubicBezTo>
                    <a:pt x="4808915" y="1937"/>
                    <a:pt x="5916843" y="2490455"/>
                    <a:pt x="5333582" y="4434610"/>
                  </a:cubicBezTo>
                  <a:lnTo>
                    <a:pt x="5305435" y="4518038"/>
                  </a:lnTo>
                  <a:lnTo>
                    <a:pt x="4646095" y="4518038"/>
                  </a:lnTo>
                  <a:lnTo>
                    <a:pt x="4691006" y="4409093"/>
                  </a:lnTo>
                  <a:cubicBezTo>
                    <a:pt x="4806425" y="4087572"/>
                    <a:pt x="4864938" y="3744753"/>
                    <a:pt x="4864938" y="3389953"/>
                  </a:cubicBezTo>
                  <a:cubicBezTo>
                    <a:pt x="4864938" y="3030072"/>
                    <a:pt x="4804812" y="2679509"/>
                    <a:pt x="4686293" y="2347943"/>
                  </a:cubicBezTo>
                  <a:cubicBezTo>
                    <a:pt x="4565916" y="2011174"/>
                    <a:pt x="4391115" y="1712040"/>
                    <a:pt x="4166848" y="1458888"/>
                  </a:cubicBezTo>
                  <a:cubicBezTo>
                    <a:pt x="3932787" y="1194604"/>
                    <a:pt x="3650253" y="988162"/>
                    <a:pt x="3327179" y="845129"/>
                  </a:cubicBezTo>
                  <a:cubicBezTo>
                    <a:pt x="2970387" y="687212"/>
                    <a:pt x="2564126" y="607104"/>
                    <a:pt x="2119684" y="607104"/>
                  </a:cubicBezTo>
                  <a:lnTo>
                    <a:pt x="2113362" y="607104"/>
                  </a:lnTo>
                  <a:lnTo>
                    <a:pt x="2102700" y="607104"/>
                  </a:lnTo>
                  <a:lnTo>
                    <a:pt x="2092038" y="606740"/>
                  </a:lnTo>
                  <a:cubicBezTo>
                    <a:pt x="2057202" y="605532"/>
                    <a:pt x="2023605" y="605046"/>
                    <a:pt x="1989265" y="605046"/>
                  </a:cubicBezTo>
                  <a:cubicBezTo>
                    <a:pt x="1584989" y="605046"/>
                    <a:pt x="1215923" y="682977"/>
                    <a:pt x="892105" y="837143"/>
                  </a:cubicBezTo>
                  <a:cubicBezTo>
                    <a:pt x="596554" y="977755"/>
                    <a:pt x="337327" y="1181776"/>
                    <a:pt x="121738" y="1443641"/>
                  </a:cubicBezTo>
                  <a:lnTo>
                    <a:pt x="0" y="1607393"/>
                  </a:lnTo>
                  <a:lnTo>
                    <a:pt x="0" y="701173"/>
                  </a:lnTo>
                  <a:lnTo>
                    <a:pt x="94238" y="618817"/>
                  </a:lnTo>
                  <a:cubicBezTo>
                    <a:pt x="583605" y="235740"/>
                    <a:pt x="1215977" y="0"/>
                    <a:pt x="1989265"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2" name="Freeform: Shape 3091">
              <a:extLst>
                <a:ext uri="{FF2B5EF4-FFF2-40B4-BE49-F238E27FC236}">
                  <a16:creationId xmlns:a16="http://schemas.microsoft.com/office/drawing/2014/main" id="{B8AEE038-5037-42A4-9563-BCE140CA4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61563"/>
              <a:ext cx="5474293" cy="4492666"/>
            </a:xfrm>
            <a:custGeom>
              <a:avLst/>
              <a:gdLst>
                <a:gd name="connsiteX0" fmla="*/ 2115592 w 5474293"/>
                <a:gd name="connsiteY0" fmla="*/ 41 h 4492666"/>
                <a:gd name="connsiteX1" fmla="*/ 3398462 w 5474293"/>
                <a:gd name="connsiteY1" fmla="*/ 218585 h 4492666"/>
                <a:gd name="connsiteX2" fmla="*/ 3475450 w 5474293"/>
                <a:gd name="connsiteY2" fmla="*/ 248231 h 4492666"/>
                <a:gd name="connsiteX3" fmla="*/ 3514006 w 5474293"/>
                <a:gd name="connsiteY3" fmla="*/ 262994 h 4492666"/>
                <a:gd name="connsiteX4" fmla="*/ 3551818 w 5474293"/>
                <a:gd name="connsiteY4" fmla="*/ 279573 h 4492666"/>
                <a:gd name="connsiteX5" fmla="*/ 3627317 w 5474293"/>
                <a:gd name="connsiteY5" fmla="*/ 313213 h 4492666"/>
                <a:gd name="connsiteX6" fmla="*/ 3665128 w 5474293"/>
                <a:gd name="connsiteY6" fmla="*/ 330033 h 4492666"/>
                <a:gd name="connsiteX7" fmla="*/ 3702071 w 5474293"/>
                <a:gd name="connsiteY7" fmla="*/ 348669 h 4492666"/>
                <a:gd name="connsiteX8" fmla="*/ 3775959 w 5474293"/>
                <a:gd name="connsiteY8" fmla="*/ 386060 h 4492666"/>
                <a:gd name="connsiteX9" fmla="*/ 3812905 w 5474293"/>
                <a:gd name="connsiteY9" fmla="*/ 404817 h 4492666"/>
                <a:gd name="connsiteX10" fmla="*/ 3848855 w 5474293"/>
                <a:gd name="connsiteY10" fmla="*/ 425267 h 4492666"/>
                <a:gd name="connsiteX11" fmla="*/ 3920762 w 5474293"/>
                <a:gd name="connsiteY11" fmla="*/ 466653 h 4492666"/>
                <a:gd name="connsiteX12" fmla="*/ 3956712 w 5474293"/>
                <a:gd name="connsiteY12" fmla="*/ 487466 h 4492666"/>
                <a:gd name="connsiteX13" fmla="*/ 3991550 w 5474293"/>
                <a:gd name="connsiteY13" fmla="*/ 509852 h 4492666"/>
                <a:gd name="connsiteX14" fmla="*/ 4511739 w 5474293"/>
                <a:gd name="connsiteY14" fmla="*/ 921042 h 4492666"/>
                <a:gd name="connsiteX15" fmla="*/ 4933990 w 5474293"/>
                <a:gd name="connsiteY15" fmla="*/ 1431579 h 4492666"/>
                <a:gd name="connsiteX16" fmla="*/ 5244418 w 5474293"/>
                <a:gd name="connsiteY16" fmla="*/ 2014241 h 4492666"/>
                <a:gd name="connsiteX17" fmla="*/ 5433601 w 5474293"/>
                <a:gd name="connsiteY17" fmla="*/ 2643851 h 4492666"/>
                <a:gd name="connsiteX18" fmla="*/ 5469182 w 5474293"/>
                <a:gd name="connsiteY18" fmla="*/ 2969730 h 4492666"/>
                <a:gd name="connsiteX19" fmla="*/ 5472280 w 5474293"/>
                <a:gd name="connsiteY19" fmla="*/ 3051530 h 4492666"/>
                <a:gd name="connsiteX20" fmla="*/ 5473893 w 5474293"/>
                <a:gd name="connsiteY20" fmla="*/ 3133213 h 4492666"/>
                <a:gd name="connsiteX21" fmla="*/ 5473396 w 5474293"/>
                <a:gd name="connsiteY21" fmla="*/ 3214894 h 4492666"/>
                <a:gd name="connsiteX22" fmla="*/ 5471413 w 5474293"/>
                <a:gd name="connsiteY22" fmla="*/ 3296455 h 4492666"/>
                <a:gd name="connsiteX23" fmla="*/ 5370003 w 5474293"/>
                <a:gd name="connsiteY23" fmla="*/ 3937439 h 4492666"/>
                <a:gd name="connsiteX24" fmla="*/ 5330578 w 5474293"/>
                <a:gd name="connsiteY24" fmla="*/ 4093542 h 4492666"/>
                <a:gd name="connsiteX25" fmla="*/ 5309380 w 5474293"/>
                <a:gd name="connsiteY25" fmla="*/ 4170988 h 4492666"/>
                <a:gd name="connsiteX26" fmla="*/ 5289173 w 5474293"/>
                <a:gd name="connsiteY26" fmla="*/ 4248555 h 4492666"/>
                <a:gd name="connsiteX27" fmla="*/ 5266983 w 5474293"/>
                <a:gd name="connsiteY27" fmla="*/ 4325639 h 4492666"/>
                <a:gd name="connsiteX28" fmla="*/ 5245039 w 5474293"/>
                <a:gd name="connsiteY28" fmla="*/ 4402599 h 4492666"/>
                <a:gd name="connsiteX29" fmla="*/ 5216062 w 5474293"/>
                <a:gd name="connsiteY29" fmla="*/ 4492666 h 4492666"/>
                <a:gd name="connsiteX30" fmla="*/ 4901582 w 5474293"/>
                <a:gd name="connsiteY30" fmla="*/ 4492666 h 4492666"/>
                <a:gd name="connsiteX31" fmla="*/ 4912791 w 5474293"/>
                <a:gd name="connsiteY31" fmla="*/ 4462983 h 4492666"/>
                <a:gd name="connsiteX32" fmla="*/ 4934983 w 5474293"/>
                <a:gd name="connsiteY32" fmla="*/ 4393040 h 4492666"/>
                <a:gd name="connsiteX33" fmla="*/ 4956181 w 5474293"/>
                <a:gd name="connsiteY33" fmla="*/ 4322734 h 4492666"/>
                <a:gd name="connsiteX34" fmla="*/ 4990895 w 5474293"/>
                <a:gd name="connsiteY34" fmla="*/ 4180064 h 4492666"/>
                <a:gd name="connsiteX35" fmla="*/ 5014697 w 5474293"/>
                <a:gd name="connsiteY35" fmla="*/ 4035216 h 4492666"/>
                <a:gd name="connsiteX36" fmla="*/ 5026474 w 5474293"/>
                <a:gd name="connsiteY36" fmla="*/ 3888915 h 4492666"/>
                <a:gd name="connsiteX37" fmla="*/ 4998580 w 5474293"/>
                <a:gd name="connsiteY37" fmla="*/ 3307225 h 4492666"/>
                <a:gd name="connsiteX38" fmla="*/ 4990770 w 5474293"/>
                <a:gd name="connsiteY38" fmla="*/ 3235586 h 4492666"/>
                <a:gd name="connsiteX39" fmla="*/ 4982093 w 5474293"/>
                <a:gd name="connsiteY39" fmla="*/ 3164190 h 4492666"/>
                <a:gd name="connsiteX40" fmla="*/ 4971556 w 5474293"/>
                <a:gd name="connsiteY40" fmla="*/ 3093158 h 4492666"/>
                <a:gd name="connsiteX41" fmla="*/ 4960024 w 5474293"/>
                <a:gd name="connsiteY41" fmla="*/ 3022368 h 4492666"/>
                <a:gd name="connsiteX42" fmla="*/ 4946883 w 5474293"/>
                <a:gd name="connsiteY42" fmla="*/ 2951941 h 4492666"/>
                <a:gd name="connsiteX43" fmla="*/ 4940685 w 5474293"/>
                <a:gd name="connsiteY43" fmla="*/ 2916728 h 4492666"/>
                <a:gd name="connsiteX44" fmla="*/ 4933123 w 5474293"/>
                <a:gd name="connsiteY44" fmla="*/ 2881754 h 4492666"/>
                <a:gd name="connsiteX45" fmla="*/ 4918494 w 5474293"/>
                <a:gd name="connsiteY45" fmla="*/ 2811812 h 4492666"/>
                <a:gd name="connsiteX46" fmla="*/ 4911553 w 5474293"/>
                <a:gd name="connsiteY46" fmla="*/ 2776841 h 4492666"/>
                <a:gd name="connsiteX47" fmla="*/ 4903494 w 5474293"/>
                <a:gd name="connsiteY47" fmla="*/ 2742111 h 4492666"/>
                <a:gd name="connsiteX48" fmla="*/ 4755594 w 5474293"/>
                <a:gd name="connsiteY48" fmla="*/ 2192244 h 4492666"/>
                <a:gd name="connsiteX49" fmla="*/ 4523888 w 5474293"/>
                <a:gd name="connsiteY49" fmla="*/ 1671057 h 4492666"/>
                <a:gd name="connsiteX50" fmla="*/ 4489176 w 5474293"/>
                <a:gd name="connsiteY50" fmla="*/ 1608376 h 4492666"/>
                <a:gd name="connsiteX51" fmla="*/ 4451613 w 5474293"/>
                <a:gd name="connsiteY51" fmla="*/ 1547507 h 4492666"/>
                <a:gd name="connsiteX52" fmla="*/ 4414049 w 5474293"/>
                <a:gd name="connsiteY52" fmla="*/ 1486398 h 4492666"/>
                <a:gd name="connsiteX53" fmla="*/ 4373758 w 5474293"/>
                <a:gd name="connsiteY53" fmla="*/ 1427104 h 4492666"/>
                <a:gd name="connsiteX54" fmla="*/ 4332971 w 5474293"/>
                <a:gd name="connsiteY54" fmla="*/ 1367930 h 4492666"/>
                <a:gd name="connsiteX55" fmla="*/ 4289828 w 5474293"/>
                <a:gd name="connsiteY55" fmla="*/ 1310450 h 4492666"/>
                <a:gd name="connsiteX56" fmla="*/ 4268258 w 5474293"/>
                <a:gd name="connsiteY56" fmla="*/ 1281651 h 4492666"/>
                <a:gd name="connsiteX57" fmla="*/ 4257471 w 5474293"/>
                <a:gd name="connsiteY57" fmla="*/ 1267250 h 4492666"/>
                <a:gd name="connsiteX58" fmla="*/ 4245941 w 5474293"/>
                <a:gd name="connsiteY58" fmla="*/ 1253455 h 4492666"/>
                <a:gd name="connsiteX59" fmla="*/ 4199824 w 5474293"/>
                <a:gd name="connsiteY59" fmla="*/ 1198154 h 4492666"/>
                <a:gd name="connsiteX60" fmla="*/ 3782406 w 5474293"/>
                <a:gd name="connsiteY60" fmla="*/ 797372 h 4492666"/>
                <a:gd name="connsiteX61" fmla="*/ 3540661 w 5474293"/>
                <a:gd name="connsiteY61" fmla="*/ 632194 h 4492666"/>
                <a:gd name="connsiteX62" fmla="*/ 3279449 w 5474293"/>
                <a:gd name="connsiteY62" fmla="*/ 495211 h 4492666"/>
                <a:gd name="connsiteX63" fmla="*/ 2712893 w 5474293"/>
                <a:gd name="connsiteY63" fmla="*/ 311278 h 4492666"/>
                <a:gd name="connsiteX64" fmla="*/ 2639377 w 5474293"/>
                <a:gd name="connsiteY64" fmla="*/ 295787 h 4492666"/>
                <a:gd name="connsiteX65" fmla="*/ 2564993 w 5474293"/>
                <a:gd name="connsiteY65" fmla="*/ 284291 h 4492666"/>
                <a:gd name="connsiteX66" fmla="*/ 2415482 w 5474293"/>
                <a:gd name="connsiteY66" fmla="*/ 264446 h 4492666"/>
                <a:gd name="connsiteX67" fmla="*/ 2340231 w 5474293"/>
                <a:gd name="connsiteY67" fmla="*/ 257428 h 4492666"/>
                <a:gd name="connsiteX68" fmla="*/ 2264732 w 5474293"/>
                <a:gd name="connsiteY68" fmla="*/ 251982 h 4492666"/>
                <a:gd name="connsiteX69" fmla="*/ 2112989 w 5474293"/>
                <a:gd name="connsiteY69" fmla="*/ 245811 h 4492666"/>
                <a:gd name="connsiteX70" fmla="*/ 1515068 w 5474293"/>
                <a:gd name="connsiteY70" fmla="*/ 306677 h 4492666"/>
                <a:gd name="connsiteX71" fmla="*/ 963016 w 5474293"/>
                <a:gd name="connsiteY71" fmla="*/ 513967 h 4492666"/>
                <a:gd name="connsiteX72" fmla="*/ 485101 w 5474293"/>
                <a:gd name="connsiteY72" fmla="*/ 835489 h 4492666"/>
                <a:gd name="connsiteX73" fmla="*/ 377616 w 5474293"/>
                <a:gd name="connsiteY73" fmla="*/ 929391 h 4492666"/>
                <a:gd name="connsiteX74" fmla="*/ 350963 w 5474293"/>
                <a:gd name="connsiteY74" fmla="*/ 952869 h 4492666"/>
                <a:gd name="connsiteX75" fmla="*/ 325177 w 5474293"/>
                <a:gd name="connsiteY75" fmla="*/ 977433 h 4492666"/>
                <a:gd name="connsiteX76" fmla="*/ 273108 w 5474293"/>
                <a:gd name="connsiteY76" fmla="*/ 1026079 h 4492666"/>
                <a:gd name="connsiteX77" fmla="*/ 246950 w 5474293"/>
                <a:gd name="connsiteY77" fmla="*/ 1050280 h 4492666"/>
                <a:gd name="connsiteX78" fmla="*/ 221907 w 5474293"/>
                <a:gd name="connsiteY78" fmla="*/ 1075572 h 4492666"/>
                <a:gd name="connsiteX79" fmla="*/ 171698 w 5474293"/>
                <a:gd name="connsiteY79" fmla="*/ 1126154 h 4492666"/>
                <a:gd name="connsiteX80" fmla="*/ 123596 w 5474293"/>
                <a:gd name="connsiteY80" fmla="*/ 1178793 h 4492666"/>
                <a:gd name="connsiteX81" fmla="*/ 76734 w 5474293"/>
                <a:gd name="connsiteY81" fmla="*/ 1232642 h 4492666"/>
                <a:gd name="connsiteX82" fmla="*/ 0 w 5474293"/>
                <a:gd name="connsiteY82" fmla="*/ 1334855 h 4492666"/>
                <a:gd name="connsiteX83" fmla="*/ 0 w 5474293"/>
                <a:gd name="connsiteY83" fmla="*/ 663435 h 4492666"/>
                <a:gd name="connsiteX84" fmla="*/ 16483 w 5474293"/>
                <a:gd name="connsiteY84" fmla="*/ 648530 h 4492666"/>
                <a:gd name="connsiteX85" fmla="*/ 48220 w 5474293"/>
                <a:gd name="connsiteY85" fmla="*/ 620940 h 4492666"/>
                <a:gd name="connsiteX86" fmla="*/ 81570 w 5474293"/>
                <a:gd name="connsiteY86" fmla="*/ 595043 h 4492666"/>
                <a:gd name="connsiteX87" fmla="*/ 217693 w 5474293"/>
                <a:gd name="connsiteY87" fmla="*/ 495573 h 4492666"/>
                <a:gd name="connsiteX88" fmla="*/ 817844 w 5474293"/>
                <a:gd name="connsiteY88" fmla="*/ 193898 h 4492666"/>
                <a:gd name="connsiteX89" fmla="*/ 1463494 w 5474293"/>
                <a:gd name="connsiteY89" fmla="*/ 41427 h 4492666"/>
                <a:gd name="connsiteX90" fmla="*/ 2115592 w 5474293"/>
                <a:gd name="connsiteY90" fmla="*/ 41 h 449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74293" h="4492666">
                  <a:moveTo>
                    <a:pt x="2115592" y="41"/>
                  </a:moveTo>
                  <a:cubicBezTo>
                    <a:pt x="2546769" y="1129"/>
                    <a:pt x="2985634" y="65627"/>
                    <a:pt x="3398462" y="218585"/>
                  </a:cubicBezTo>
                  <a:lnTo>
                    <a:pt x="3475450" y="248231"/>
                  </a:lnTo>
                  <a:lnTo>
                    <a:pt x="3514006" y="262994"/>
                  </a:lnTo>
                  <a:cubicBezTo>
                    <a:pt x="3526651" y="268318"/>
                    <a:pt x="3539171" y="274006"/>
                    <a:pt x="3551818" y="279573"/>
                  </a:cubicBezTo>
                  <a:lnTo>
                    <a:pt x="3627317" y="313213"/>
                  </a:lnTo>
                  <a:lnTo>
                    <a:pt x="3665128" y="330033"/>
                  </a:lnTo>
                  <a:cubicBezTo>
                    <a:pt x="3677650" y="335841"/>
                    <a:pt x="3689676" y="342377"/>
                    <a:pt x="3702071" y="348669"/>
                  </a:cubicBezTo>
                  <a:lnTo>
                    <a:pt x="3775959" y="386060"/>
                  </a:lnTo>
                  <a:lnTo>
                    <a:pt x="3812905" y="404817"/>
                  </a:lnTo>
                  <a:cubicBezTo>
                    <a:pt x="3825054" y="411352"/>
                    <a:pt x="3836832" y="418491"/>
                    <a:pt x="3848855" y="425267"/>
                  </a:cubicBezTo>
                  <a:lnTo>
                    <a:pt x="3920762" y="466653"/>
                  </a:lnTo>
                  <a:lnTo>
                    <a:pt x="3956712" y="487466"/>
                  </a:lnTo>
                  <a:lnTo>
                    <a:pt x="3991550" y="509852"/>
                  </a:lnTo>
                  <a:cubicBezTo>
                    <a:pt x="4178500" y="628078"/>
                    <a:pt x="4353674" y="766030"/>
                    <a:pt x="4511739" y="921042"/>
                  </a:cubicBezTo>
                  <a:cubicBezTo>
                    <a:pt x="4669309" y="1076539"/>
                    <a:pt x="4811754" y="1247647"/>
                    <a:pt x="4933990" y="1431579"/>
                  </a:cubicBezTo>
                  <a:cubicBezTo>
                    <a:pt x="5056724" y="1615272"/>
                    <a:pt x="5159993" y="1811186"/>
                    <a:pt x="5244418" y="2014241"/>
                  </a:cubicBezTo>
                  <a:cubicBezTo>
                    <a:pt x="5327481" y="2217657"/>
                    <a:pt x="5396409" y="2427728"/>
                    <a:pt x="5433601" y="2643851"/>
                  </a:cubicBezTo>
                  <a:cubicBezTo>
                    <a:pt x="5452446" y="2751792"/>
                    <a:pt x="5463480" y="2860819"/>
                    <a:pt x="5469182" y="2969730"/>
                  </a:cubicBezTo>
                  <a:cubicBezTo>
                    <a:pt x="5471413" y="2996957"/>
                    <a:pt x="5471785" y="3024183"/>
                    <a:pt x="5472280" y="3051530"/>
                  </a:cubicBezTo>
                  <a:lnTo>
                    <a:pt x="5473893" y="3133213"/>
                  </a:lnTo>
                  <a:cubicBezTo>
                    <a:pt x="5474883" y="3160441"/>
                    <a:pt x="5473770" y="3187667"/>
                    <a:pt x="5473396" y="3214894"/>
                  </a:cubicBezTo>
                  <a:lnTo>
                    <a:pt x="5471413" y="3296455"/>
                  </a:lnTo>
                  <a:cubicBezTo>
                    <a:pt x="5463726" y="3513909"/>
                    <a:pt x="5421452" y="3728700"/>
                    <a:pt x="5370003" y="3937439"/>
                  </a:cubicBezTo>
                  <a:cubicBezTo>
                    <a:pt x="5356367" y="3989595"/>
                    <a:pt x="5343100" y="4041629"/>
                    <a:pt x="5330578" y="4093542"/>
                  </a:cubicBezTo>
                  <a:lnTo>
                    <a:pt x="5309380" y="4170988"/>
                  </a:lnTo>
                  <a:lnTo>
                    <a:pt x="5289173" y="4248555"/>
                  </a:lnTo>
                  <a:lnTo>
                    <a:pt x="5266983" y="4325639"/>
                  </a:lnTo>
                  <a:cubicBezTo>
                    <a:pt x="5259667" y="4351292"/>
                    <a:pt x="5253096" y="4377187"/>
                    <a:pt x="5245039" y="4402599"/>
                  </a:cubicBezTo>
                  <a:lnTo>
                    <a:pt x="5216062" y="4492666"/>
                  </a:lnTo>
                  <a:lnTo>
                    <a:pt x="4901582" y="4492666"/>
                  </a:lnTo>
                  <a:lnTo>
                    <a:pt x="4912791" y="4462983"/>
                  </a:lnTo>
                  <a:cubicBezTo>
                    <a:pt x="4921718" y="4440114"/>
                    <a:pt x="4927669" y="4416273"/>
                    <a:pt x="4934983" y="4393040"/>
                  </a:cubicBezTo>
                  <a:lnTo>
                    <a:pt x="4956181" y="4322734"/>
                  </a:lnTo>
                  <a:cubicBezTo>
                    <a:pt x="4968704" y="4275420"/>
                    <a:pt x="4979862" y="4227742"/>
                    <a:pt x="4990895" y="4180064"/>
                  </a:cubicBezTo>
                  <a:cubicBezTo>
                    <a:pt x="5000067" y="4131903"/>
                    <a:pt x="5007506" y="4083498"/>
                    <a:pt x="5014697" y="4035216"/>
                  </a:cubicBezTo>
                  <a:cubicBezTo>
                    <a:pt x="5019284" y="3986327"/>
                    <a:pt x="5023871" y="3937683"/>
                    <a:pt x="5026474" y="3888915"/>
                  </a:cubicBezTo>
                  <a:cubicBezTo>
                    <a:pt x="5034534" y="3693002"/>
                    <a:pt x="5016310" y="3498298"/>
                    <a:pt x="4998580" y="3307225"/>
                  </a:cubicBezTo>
                  <a:lnTo>
                    <a:pt x="4990770" y="3235586"/>
                  </a:lnTo>
                  <a:cubicBezTo>
                    <a:pt x="4988167" y="3211748"/>
                    <a:pt x="4986182" y="3187910"/>
                    <a:pt x="4982093" y="3164190"/>
                  </a:cubicBezTo>
                  <a:lnTo>
                    <a:pt x="4971556" y="3093158"/>
                  </a:lnTo>
                  <a:cubicBezTo>
                    <a:pt x="4968084" y="3069442"/>
                    <a:pt x="4964735" y="3045844"/>
                    <a:pt x="4960024" y="3022368"/>
                  </a:cubicBezTo>
                  <a:lnTo>
                    <a:pt x="4946883" y="2951941"/>
                  </a:lnTo>
                  <a:lnTo>
                    <a:pt x="4940685" y="2916728"/>
                  </a:lnTo>
                  <a:cubicBezTo>
                    <a:pt x="4938454" y="2904988"/>
                    <a:pt x="4935603" y="2893372"/>
                    <a:pt x="4933123" y="2881754"/>
                  </a:cubicBezTo>
                  <a:cubicBezTo>
                    <a:pt x="4927915" y="2858522"/>
                    <a:pt x="4923205" y="2835167"/>
                    <a:pt x="4918494" y="2811812"/>
                  </a:cubicBezTo>
                  <a:lnTo>
                    <a:pt x="4911553" y="2776841"/>
                  </a:lnTo>
                  <a:lnTo>
                    <a:pt x="4903494" y="2742111"/>
                  </a:lnTo>
                  <a:cubicBezTo>
                    <a:pt x="4862335" y="2556724"/>
                    <a:pt x="4819069" y="2371579"/>
                    <a:pt x="4755594" y="2192244"/>
                  </a:cubicBezTo>
                  <a:cubicBezTo>
                    <a:pt x="4693607" y="2012547"/>
                    <a:pt x="4616123" y="1837930"/>
                    <a:pt x="4523888" y="1671057"/>
                  </a:cubicBezTo>
                  <a:lnTo>
                    <a:pt x="4489176" y="1608376"/>
                  </a:lnTo>
                  <a:lnTo>
                    <a:pt x="4451613" y="1547507"/>
                  </a:lnTo>
                  <a:cubicBezTo>
                    <a:pt x="4439092" y="1527178"/>
                    <a:pt x="4427065" y="1506485"/>
                    <a:pt x="4414049" y="1486398"/>
                  </a:cubicBezTo>
                  <a:lnTo>
                    <a:pt x="4373758" y="1427104"/>
                  </a:lnTo>
                  <a:cubicBezTo>
                    <a:pt x="4360121" y="1407499"/>
                    <a:pt x="4347475" y="1387050"/>
                    <a:pt x="4332971" y="1367930"/>
                  </a:cubicBezTo>
                  <a:lnTo>
                    <a:pt x="4289828" y="1310450"/>
                  </a:lnTo>
                  <a:lnTo>
                    <a:pt x="4268258" y="1281651"/>
                  </a:lnTo>
                  <a:lnTo>
                    <a:pt x="4257471" y="1267250"/>
                  </a:lnTo>
                  <a:lnTo>
                    <a:pt x="4245941" y="1253455"/>
                  </a:lnTo>
                  <a:lnTo>
                    <a:pt x="4199824" y="1198154"/>
                  </a:lnTo>
                  <a:cubicBezTo>
                    <a:pt x="4076223" y="1051127"/>
                    <a:pt x="3936878" y="915598"/>
                    <a:pt x="3782406" y="797372"/>
                  </a:cubicBezTo>
                  <a:cubicBezTo>
                    <a:pt x="3705172" y="738198"/>
                    <a:pt x="3624465" y="683017"/>
                    <a:pt x="3540661" y="632194"/>
                  </a:cubicBezTo>
                  <a:cubicBezTo>
                    <a:pt x="3456483" y="582217"/>
                    <a:pt x="3369578" y="535749"/>
                    <a:pt x="3279449" y="495211"/>
                  </a:cubicBezTo>
                  <a:cubicBezTo>
                    <a:pt x="3099688" y="413287"/>
                    <a:pt x="2908894" y="352421"/>
                    <a:pt x="2712893" y="311278"/>
                  </a:cubicBezTo>
                  <a:lnTo>
                    <a:pt x="2639377" y="295787"/>
                  </a:lnTo>
                  <a:cubicBezTo>
                    <a:pt x="2614706" y="291552"/>
                    <a:pt x="2589789" y="288163"/>
                    <a:pt x="2564993" y="284291"/>
                  </a:cubicBezTo>
                  <a:cubicBezTo>
                    <a:pt x="2515280" y="277031"/>
                    <a:pt x="2465817" y="268198"/>
                    <a:pt x="2415482" y="264446"/>
                  </a:cubicBezTo>
                  <a:lnTo>
                    <a:pt x="2340231" y="257428"/>
                  </a:lnTo>
                  <a:cubicBezTo>
                    <a:pt x="2315188" y="255129"/>
                    <a:pt x="2290147" y="252466"/>
                    <a:pt x="2264732" y="251982"/>
                  </a:cubicBezTo>
                  <a:lnTo>
                    <a:pt x="2112989" y="245811"/>
                  </a:lnTo>
                  <a:cubicBezTo>
                    <a:pt x="1910292" y="242179"/>
                    <a:pt x="1709334" y="261422"/>
                    <a:pt x="1515068" y="306677"/>
                  </a:cubicBezTo>
                  <a:cubicBezTo>
                    <a:pt x="1320802" y="351572"/>
                    <a:pt x="1135214" y="423574"/>
                    <a:pt x="963016" y="513967"/>
                  </a:cubicBezTo>
                  <a:cubicBezTo>
                    <a:pt x="790695" y="604482"/>
                    <a:pt x="631639" y="713754"/>
                    <a:pt x="485101" y="835489"/>
                  </a:cubicBezTo>
                  <a:cubicBezTo>
                    <a:pt x="447290" y="864410"/>
                    <a:pt x="413445" y="898292"/>
                    <a:pt x="377616" y="929391"/>
                  </a:cubicBezTo>
                  <a:lnTo>
                    <a:pt x="350963" y="952869"/>
                  </a:lnTo>
                  <a:cubicBezTo>
                    <a:pt x="342160" y="960855"/>
                    <a:pt x="333854" y="969326"/>
                    <a:pt x="325177" y="977433"/>
                  </a:cubicBezTo>
                  <a:cubicBezTo>
                    <a:pt x="307943" y="993770"/>
                    <a:pt x="290712" y="1010106"/>
                    <a:pt x="273108" y="1026079"/>
                  </a:cubicBezTo>
                  <a:cubicBezTo>
                    <a:pt x="264431" y="1034187"/>
                    <a:pt x="255379" y="1041931"/>
                    <a:pt x="246950" y="1050280"/>
                  </a:cubicBezTo>
                  <a:lnTo>
                    <a:pt x="221907" y="1075572"/>
                  </a:lnTo>
                  <a:lnTo>
                    <a:pt x="171698" y="1126154"/>
                  </a:lnTo>
                  <a:cubicBezTo>
                    <a:pt x="154467" y="1142611"/>
                    <a:pt x="139340" y="1161005"/>
                    <a:pt x="123596" y="1178793"/>
                  </a:cubicBezTo>
                  <a:lnTo>
                    <a:pt x="76734" y="1232642"/>
                  </a:lnTo>
                  <a:lnTo>
                    <a:pt x="0" y="1334855"/>
                  </a:lnTo>
                  <a:lnTo>
                    <a:pt x="0" y="663435"/>
                  </a:lnTo>
                  <a:lnTo>
                    <a:pt x="16483" y="648530"/>
                  </a:lnTo>
                  <a:cubicBezTo>
                    <a:pt x="27021" y="639332"/>
                    <a:pt x="37312" y="629893"/>
                    <a:pt x="48220" y="620940"/>
                  </a:cubicBezTo>
                  <a:lnTo>
                    <a:pt x="81570" y="595043"/>
                  </a:lnTo>
                  <a:cubicBezTo>
                    <a:pt x="126324" y="560920"/>
                    <a:pt x="170334" y="526189"/>
                    <a:pt x="217693" y="495573"/>
                  </a:cubicBezTo>
                  <a:cubicBezTo>
                    <a:pt x="403528" y="368636"/>
                    <a:pt x="607091" y="267955"/>
                    <a:pt x="817844" y="193898"/>
                  </a:cubicBezTo>
                  <a:cubicBezTo>
                    <a:pt x="1028722" y="119356"/>
                    <a:pt x="1246293" y="71921"/>
                    <a:pt x="1463494" y="41427"/>
                  </a:cubicBezTo>
                  <a:cubicBezTo>
                    <a:pt x="1681315" y="11537"/>
                    <a:pt x="1899630" y="-805"/>
                    <a:pt x="2115592" y="41"/>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3" name="Freeform: Shape 3092">
              <a:extLst>
                <a:ext uri="{FF2B5EF4-FFF2-40B4-BE49-F238E27FC236}">
                  <a16:creationId xmlns:a16="http://schemas.microsoft.com/office/drawing/2014/main" id="{04432E34-6BBC-4765-8C67-2A6E9F418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28207"/>
              <a:ext cx="5455589" cy="4526023"/>
            </a:xfrm>
            <a:custGeom>
              <a:avLst/>
              <a:gdLst>
                <a:gd name="connsiteX0" fmla="*/ 1959882 w 5455589"/>
                <a:gd name="connsiteY0" fmla="*/ 0 h 4526023"/>
                <a:gd name="connsiteX1" fmla="*/ 2082862 w 5455589"/>
                <a:gd name="connsiteY1" fmla="*/ 1937 h 4526023"/>
                <a:gd name="connsiteX2" fmla="*/ 2090550 w 5455589"/>
                <a:gd name="connsiteY2" fmla="*/ 1937 h 4526023"/>
                <a:gd name="connsiteX3" fmla="*/ 5304164 w 5455589"/>
                <a:gd name="connsiteY3" fmla="*/ 4434610 h 4526023"/>
                <a:gd name="connsiteX4" fmla="*/ 5273324 w 5455589"/>
                <a:gd name="connsiteY4" fmla="*/ 4526023 h 4526023"/>
                <a:gd name="connsiteX5" fmla="*/ 4480043 w 5455589"/>
                <a:gd name="connsiteY5" fmla="*/ 4526023 h 4526023"/>
                <a:gd name="connsiteX6" fmla="*/ 4544716 w 5455589"/>
                <a:gd name="connsiteY6" fmla="*/ 4369040 h 4526023"/>
                <a:gd name="connsiteX7" fmla="*/ 4711707 w 5455589"/>
                <a:gd name="connsiteY7" fmla="*/ 3389953 h 4526023"/>
                <a:gd name="connsiteX8" fmla="*/ 4540005 w 5455589"/>
                <a:gd name="connsiteY8" fmla="*/ 2387756 h 4526023"/>
                <a:gd name="connsiteX9" fmla="*/ 4043865 w 5455589"/>
                <a:gd name="connsiteY9" fmla="*/ 1537907 h 4526023"/>
                <a:gd name="connsiteX10" fmla="*/ 3246721 w 5455589"/>
                <a:gd name="connsiteY10" fmla="*/ 955249 h 4526023"/>
                <a:gd name="connsiteX11" fmla="*/ 2090425 w 5455589"/>
                <a:gd name="connsiteY11" fmla="*/ 727992 h 4526023"/>
                <a:gd name="connsiteX12" fmla="*/ 2083606 w 5455589"/>
                <a:gd name="connsiteY12" fmla="*/ 727992 h 4526023"/>
                <a:gd name="connsiteX13" fmla="*/ 2071085 w 5455589"/>
                <a:gd name="connsiteY13" fmla="*/ 727992 h 4526023"/>
                <a:gd name="connsiteX14" fmla="*/ 2058564 w 5455589"/>
                <a:gd name="connsiteY14" fmla="*/ 727630 h 4526023"/>
                <a:gd name="connsiteX15" fmla="*/ 1959882 w 5455589"/>
                <a:gd name="connsiteY15" fmla="*/ 726055 h 4526023"/>
                <a:gd name="connsiteX16" fmla="*/ 917394 w 5455589"/>
                <a:gd name="connsiteY16" fmla="*/ 945930 h 4526023"/>
                <a:gd name="connsiteX17" fmla="*/ 189425 w 5455589"/>
                <a:gd name="connsiteY17" fmla="*/ 1519394 h 4526023"/>
                <a:gd name="connsiteX18" fmla="*/ 47794 w 5455589"/>
                <a:gd name="connsiteY18" fmla="*/ 1709883 h 4526023"/>
                <a:gd name="connsiteX19" fmla="*/ 0 w 5455589"/>
                <a:gd name="connsiteY19" fmla="*/ 1789072 h 4526023"/>
                <a:gd name="connsiteX20" fmla="*/ 0 w 5455589"/>
                <a:gd name="connsiteY20" fmla="*/ 675495 h 4526023"/>
                <a:gd name="connsiteX21" fmla="*/ 64855 w 5455589"/>
                <a:gd name="connsiteY21" fmla="*/ 618817 h 4526023"/>
                <a:gd name="connsiteX22" fmla="*/ 1959882 w 5455589"/>
                <a:gd name="connsiteY22" fmla="*/ 0 h 452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5589" h="4526023">
                  <a:moveTo>
                    <a:pt x="1959882" y="0"/>
                  </a:moveTo>
                  <a:cubicBezTo>
                    <a:pt x="2000792" y="0"/>
                    <a:pt x="2041209" y="606"/>
                    <a:pt x="2082862" y="1937"/>
                  </a:cubicBezTo>
                  <a:cubicBezTo>
                    <a:pt x="2085342" y="1937"/>
                    <a:pt x="2088070" y="1937"/>
                    <a:pt x="2090550" y="1937"/>
                  </a:cubicBezTo>
                  <a:cubicBezTo>
                    <a:pt x="4779457" y="1937"/>
                    <a:pt x="5887402" y="2490455"/>
                    <a:pt x="5304164" y="4434610"/>
                  </a:cubicBezTo>
                  <a:lnTo>
                    <a:pt x="5273324" y="4526023"/>
                  </a:lnTo>
                  <a:lnTo>
                    <a:pt x="4480043" y="4526023"/>
                  </a:lnTo>
                  <a:lnTo>
                    <a:pt x="4544716" y="4369040"/>
                  </a:lnTo>
                  <a:cubicBezTo>
                    <a:pt x="4655547" y="4060465"/>
                    <a:pt x="4711707" y="3731077"/>
                    <a:pt x="4711707" y="3389953"/>
                  </a:cubicBezTo>
                  <a:cubicBezTo>
                    <a:pt x="4711707" y="3043625"/>
                    <a:pt x="4653936" y="2706493"/>
                    <a:pt x="4540005" y="2387756"/>
                  </a:cubicBezTo>
                  <a:cubicBezTo>
                    <a:pt x="4424835" y="2065386"/>
                    <a:pt x="4257842" y="1779441"/>
                    <a:pt x="4043865" y="1537907"/>
                  </a:cubicBezTo>
                  <a:cubicBezTo>
                    <a:pt x="3821582" y="1287054"/>
                    <a:pt x="3553305" y="1091020"/>
                    <a:pt x="3246721" y="955249"/>
                  </a:cubicBezTo>
                  <a:cubicBezTo>
                    <a:pt x="2906044" y="804470"/>
                    <a:pt x="2517016" y="727992"/>
                    <a:pt x="2090425" y="727992"/>
                  </a:cubicBezTo>
                  <a:lnTo>
                    <a:pt x="2083606" y="727992"/>
                  </a:lnTo>
                  <a:lnTo>
                    <a:pt x="2071085" y="727992"/>
                  </a:lnTo>
                  <a:lnTo>
                    <a:pt x="2058564" y="727630"/>
                  </a:lnTo>
                  <a:cubicBezTo>
                    <a:pt x="2025216" y="726541"/>
                    <a:pt x="1992858" y="726055"/>
                    <a:pt x="1959882" y="726055"/>
                  </a:cubicBezTo>
                  <a:cubicBezTo>
                    <a:pt x="1574698" y="726055"/>
                    <a:pt x="1223854" y="799992"/>
                    <a:pt x="917394" y="945930"/>
                  </a:cubicBezTo>
                  <a:cubicBezTo>
                    <a:pt x="638454" y="1078555"/>
                    <a:pt x="393486" y="1271566"/>
                    <a:pt x="189425" y="1519394"/>
                  </a:cubicBezTo>
                  <a:cubicBezTo>
                    <a:pt x="139464" y="1580080"/>
                    <a:pt x="92231" y="1643617"/>
                    <a:pt x="47794" y="1709883"/>
                  </a:cubicBezTo>
                  <a:lnTo>
                    <a:pt x="0" y="1789072"/>
                  </a:lnTo>
                  <a:lnTo>
                    <a:pt x="0" y="675495"/>
                  </a:lnTo>
                  <a:lnTo>
                    <a:pt x="64855" y="618817"/>
                  </a:lnTo>
                  <a:cubicBezTo>
                    <a:pt x="554222" y="235740"/>
                    <a:pt x="1186594" y="0"/>
                    <a:pt x="1959882"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4" name="Freeform: Shape 3093">
              <a:extLst>
                <a:ext uri="{FF2B5EF4-FFF2-40B4-BE49-F238E27FC236}">
                  <a16:creationId xmlns:a16="http://schemas.microsoft.com/office/drawing/2014/main" id="{63D4367F-6965-4855-B998-98587267C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28207"/>
              <a:ext cx="5455589" cy="4526023"/>
            </a:xfrm>
            <a:custGeom>
              <a:avLst/>
              <a:gdLst>
                <a:gd name="connsiteX0" fmla="*/ 1959882 w 5455589"/>
                <a:gd name="connsiteY0" fmla="*/ 0 h 4526023"/>
                <a:gd name="connsiteX1" fmla="*/ 2082862 w 5455589"/>
                <a:gd name="connsiteY1" fmla="*/ 1937 h 4526023"/>
                <a:gd name="connsiteX2" fmla="*/ 2090550 w 5455589"/>
                <a:gd name="connsiteY2" fmla="*/ 1937 h 4526023"/>
                <a:gd name="connsiteX3" fmla="*/ 5304164 w 5455589"/>
                <a:gd name="connsiteY3" fmla="*/ 4434610 h 4526023"/>
                <a:gd name="connsiteX4" fmla="*/ 5273324 w 5455589"/>
                <a:gd name="connsiteY4" fmla="*/ 4526023 h 4526023"/>
                <a:gd name="connsiteX5" fmla="*/ 4613420 w 5455589"/>
                <a:gd name="connsiteY5" fmla="*/ 4526023 h 4526023"/>
                <a:gd name="connsiteX6" fmla="*/ 4661623 w 5455589"/>
                <a:gd name="connsiteY6" fmla="*/ 4409094 h 4526023"/>
                <a:gd name="connsiteX7" fmla="*/ 4835557 w 5455589"/>
                <a:gd name="connsiteY7" fmla="*/ 3389953 h 4526023"/>
                <a:gd name="connsiteX8" fmla="*/ 4656910 w 5455589"/>
                <a:gd name="connsiteY8" fmla="*/ 2347944 h 4526023"/>
                <a:gd name="connsiteX9" fmla="*/ 4137464 w 5455589"/>
                <a:gd name="connsiteY9" fmla="*/ 1458888 h 4526023"/>
                <a:gd name="connsiteX10" fmla="*/ 3297796 w 5455589"/>
                <a:gd name="connsiteY10" fmla="*/ 845129 h 4526023"/>
                <a:gd name="connsiteX11" fmla="*/ 2090301 w 5455589"/>
                <a:gd name="connsiteY11" fmla="*/ 607104 h 4526023"/>
                <a:gd name="connsiteX12" fmla="*/ 2083978 w 5455589"/>
                <a:gd name="connsiteY12" fmla="*/ 607104 h 4526023"/>
                <a:gd name="connsiteX13" fmla="*/ 2073317 w 5455589"/>
                <a:gd name="connsiteY13" fmla="*/ 607104 h 4526023"/>
                <a:gd name="connsiteX14" fmla="*/ 2062656 w 5455589"/>
                <a:gd name="connsiteY14" fmla="*/ 606741 h 4526023"/>
                <a:gd name="connsiteX15" fmla="*/ 1959882 w 5455589"/>
                <a:gd name="connsiteY15" fmla="*/ 605046 h 4526023"/>
                <a:gd name="connsiteX16" fmla="*/ 862722 w 5455589"/>
                <a:gd name="connsiteY16" fmla="*/ 837143 h 4526023"/>
                <a:gd name="connsiteX17" fmla="*/ 92355 w 5455589"/>
                <a:gd name="connsiteY17" fmla="*/ 1443641 h 4526023"/>
                <a:gd name="connsiteX18" fmla="*/ 0 w 5455589"/>
                <a:gd name="connsiteY18" fmla="*/ 1567870 h 4526023"/>
                <a:gd name="connsiteX19" fmla="*/ 0 w 5455589"/>
                <a:gd name="connsiteY19" fmla="*/ 675495 h 4526023"/>
                <a:gd name="connsiteX20" fmla="*/ 64855 w 5455589"/>
                <a:gd name="connsiteY20" fmla="*/ 618817 h 4526023"/>
                <a:gd name="connsiteX21" fmla="*/ 1959882 w 5455589"/>
                <a:gd name="connsiteY21" fmla="*/ 0 h 452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55589" h="4526023">
                  <a:moveTo>
                    <a:pt x="1959882" y="0"/>
                  </a:moveTo>
                  <a:cubicBezTo>
                    <a:pt x="2000792" y="0"/>
                    <a:pt x="2041209" y="606"/>
                    <a:pt x="2082862" y="1937"/>
                  </a:cubicBezTo>
                  <a:cubicBezTo>
                    <a:pt x="2085342" y="1937"/>
                    <a:pt x="2088070" y="1937"/>
                    <a:pt x="2090550" y="1937"/>
                  </a:cubicBezTo>
                  <a:cubicBezTo>
                    <a:pt x="4779457" y="1937"/>
                    <a:pt x="5887402" y="2490455"/>
                    <a:pt x="5304164" y="4434610"/>
                  </a:cubicBezTo>
                  <a:lnTo>
                    <a:pt x="5273324" y="4526023"/>
                  </a:lnTo>
                  <a:lnTo>
                    <a:pt x="4613420" y="4526023"/>
                  </a:lnTo>
                  <a:lnTo>
                    <a:pt x="4661623" y="4409094"/>
                  </a:lnTo>
                  <a:cubicBezTo>
                    <a:pt x="4777041" y="4087572"/>
                    <a:pt x="4835557" y="3744753"/>
                    <a:pt x="4835557" y="3389953"/>
                  </a:cubicBezTo>
                  <a:cubicBezTo>
                    <a:pt x="4835557" y="3030072"/>
                    <a:pt x="4775428" y="2679509"/>
                    <a:pt x="4656910" y="2347944"/>
                  </a:cubicBezTo>
                  <a:cubicBezTo>
                    <a:pt x="4536532" y="2011174"/>
                    <a:pt x="4361732" y="1712040"/>
                    <a:pt x="4137464" y="1458888"/>
                  </a:cubicBezTo>
                  <a:cubicBezTo>
                    <a:pt x="3903404" y="1194604"/>
                    <a:pt x="3620870" y="988162"/>
                    <a:pt x="3297796" y="845129"/>
                  </a:cubicBezTo>
                  <a:cubicBezTo>
                    <a:pt x="2941004" y="687212"/>
                    <a:pt x="2534743" y="607104"/>
                    <a:pt x="2090301" y="607104"/>
                  </a:cubicBezTo>
                  <a:lnTo>
                    <a:pt x="2083978" y="607104"/>
                  </a:lnTo>
                  <a:lnTo>
                    <a:pt x="2073317" y="607104"/>
                  </a:lnTo>
                  <a:lnTo>
                    <a:pt x="2062656" y="606741"/>
                  </a:lnTo>
                  <a:cubicBezTo>
                    <a:pt x="2027819" y="605532"/>
                    <a:pt x="1994222" y="605046"/>
                    <a:pt x="1959882" y="605046"/>
                  </a:cubicBezTo>
                  <a:cubicBezTo>
                    <a:pt x="1555729" y="605046"/>
                    <a:pt x="1186663" y="683098"/>
                    <a:pt x="862722" y="837143"/>
                  </a:cubicBezTo>
                  <a:cubicBezTo>
                    <a:pt x="567171" y="977755"/>
                    <a:pt x="307943" y="1181776"/>
                    <a:pt x="92355" y="1443641"/>
                  </a:cubicBezTo>
                  <a:lnTo>
                    <a:pt x="0" y="1567870"/>
                  </a:lnTo>
                  <a:lnTo>
                    <a:pt x="0" y="675495"/>
                  </a:lnTo>
                  <a:lnTo>
                    <a:pt x="64855" y="618817"/>
                  </a:lnTo>
                  <a:cubicBezTo>
                    <a:pt x="554222" y="235740"/>
                    <a:pt x="1186594" y="0"/>
                    <a:pt x="1959882"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95" name="Freeform: Shape 3094">
              <a:extLst>
                <a:ext uri="{FF2B5EF4-FFF2-40B4-BE49-F238E27FC236}">
                  <a16:creationId xmlns:a16="http://schemas.microsoft.com/office/drawing/2014/main" id="{9A1ACE64-3E71-49F9-A03A-2B0836727E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17967"/>
              <a:ext cx="5635125" cy="4536263"/>
            </a:xfrm>
            <a:custGeom>
              <a:avLst/>
              <a:gdLst>
                <a:gd name="connsiteX0" fmla="*/ 2112370 w 5635125"/>
                <a:gd name="connsiteY0" fmla="*/ 2011 h 4536263"/>
                <a:gd name="connsiteX1" fmla="*/ 3443962 w 5635125"/>
                <a:gd name="connsiteY1" fmla="*/ 201797 h 4536263"/>
                <a:gd name="connsiteX2" fmla="*/ 3524048 w 5635125"/>
                <a:gd name="connsiteY2" fmla="*/ 230356 h 4536263"/>
                <a:gd name="connsiteX3" fmla="*/ 3564215 w 5635125"/>
                <a:gd name="connsiteY3" fmla="*/ 244513 h 4536263"/>
                <a:gd name="connsiteX4" fmla="*/ 3604134 w 5635125"/>
                <a:gd name="connsiteY4" fmla="*/ 259397 h 4536263"/>
                <a:gd name="connsiteX5" fmla="*/ 3761580 w 5635125"/>
                <a:gd name="connsiteY5" fmla="*/ 325106 h 4536263"/>
                <a:gd name="connsiteX6" fmla="*/ 3915926 w 5635125"/>
                <a:gd name="connsiteY6" fmla="*/ 398680 h 4536263"/>
                <a:gd name="connsiteX7" fmla="*/ 4066305 w 5635125"/>
                <a:gd name="connsiteY7" fmla="*/ 480844 h 4536263"/>
                <a:gd name="connsiteX8" fmla="*/ 4617984 w 5635125"/>
                <a:gd name="connsiteY8" fmla="*/ 890098 h 4536263"/>
                <a:gd name="connsiteX9" fmla="*/ 5387359 w 5635125"/>
                <a:gd name="connsiteY9" fmla="*/ 2020324 h 4536263"/>
                <a:gd name="connsiteX10" fmla="*/ 5634933 w 5635125"/>
                <a:gd name="connsiteY10" fmla="*/ 3356508 h 4536263"/>
                <a:gd name="connsiteX11" fmla="*/ 5426809 w 5635125"/>
                <a:gd name="connsiteY11" fmla="*/ 4521289 h 4536263"/>
                <a:gd name="connsiteX12" fmla="*/ 5420775 w 5635125"/>
                <a:gd name="connsiteY12" fmla="*/ 4536263 h 4536263"/>
                <a:gd name="connsiteX13" fmla="*/ 5192615 w 5635125"/>
                <a:gd name="connsiteY13" fmla="*/ 4536263 h 4536263"/>
                <a:gd name="connsiteX14" fmla="*/ 5252198 w 5635125"/>
                <a:gd name="connsiteY14" fmla="*/ 4305372 h 4536263"/>
                <a:gd name="connsiteX15" fmla="*/ 5302934 w 5635125"/>
                <a:gd name="connsiteY15" fmla="*/ 3992169 h 4536263"/>
                <a:gd name="connsiteX16" fmla="*/ 5317935 w 5635125"/>
                <a:gd name="connsiteY16" fmla="*/ 3834617 h 4536263"/>
                <a:gd name="connsiteX17" fmla="*/ 5326240 w 5635125"/>
                <a:gd name="connsiteY17" fmla="*/ 3676819 h 4536263"/>
                <a:gd name="connsiteX18" fmla="*/ 5328597 w 5635125"/>
                <a:gd name="connsiteY18" fmla="*/ 3519023 h 4536263"/>
                <a:gd name="connsiteX19" fmla="*/ 5326862 w 5635125"/>
                <a:gd name="connsiteY19" fmla="*/ 3440247 h 4536263"/>
                <a:gd name="connsiteX20" fmla="*/ 5324754 w 5635125"/>
                <a:gd name="connsiteY20" fmla="*/ 3361590 h 4536263"/>
                <a:gd name="connsiteX21" fmla="*/ 5320291 w 5635125"/>
                <a:gd name="connsiteY21" fmla="*/ 3282936 h 4536263"/>
                <a:gd name="connsiteX22" fmla="*/ 5314712 w 5635125"/>
                <a:gd name="connsiteY22" fmla="*/ 3204522 h 4536263"/>
                <a:gd name="connsiteX23" fmla="*/ 5307521 w 5635125"/>
                <a:gd name="connsiteY23" fmla="*/ 3126228 h 4536263"/>
                <a:gd name="connsiteX24" fmla="*/ 5304050 w 5635125"/>
                <a:gd name="connsiteY24" fmla="*/ 3087142 h 4536263"/>
                <a:gd name="connsiteX25" fmla="*/ 5299091 w 5635125"/>
                <a:gd name="connsiteY25" fmla="*/ 3048177 h 4536263"/>
                <a:gd name="connsiteX26" fmla="*/ 5249253 w 5635125"/>
                <a:gd name="connsiteY26" fmla="*/ 2738030 h 4536263"/>
                <a:gd name="connsiteX27" fmla="*/ 5078790 w 5635125"/>
                <a:gd name="connsiteY27" fmla="*/ 2134677 h 4536263"/>
                <a:gd name="connsiteX28" fmla="*/ 4445910 w 5635125"/>
                <a:gd name="connsiteY28" fmla="*/ 1049950 h 4536263"/>
                <a:gd name="connsiteX29" fmla="*/ 3975680 w 5635125"/>
                <a:gd name="connsiteY29" fmla="*/ 613349 h 4536263"/>
                <a:gd name="connsiteX30" fmla="*/ 3842409 w 5635125"/>
                <a:gd name="connsiteY30" fmla="*/ 520416 h 4536263"/>
                <a:gd name="connsiteX31" fmla="*/ 3703560 w 5635125"/>
                <a:gd name="connsiteY31" fmla="*/ 434620 h 4536263"/>
                <a:gd name="connsiteX32" fmla="*/ 3559132 w 5635125"/>
                <a:gd name="connsiteY32" fmla="*/ 357174 h 4536263"/>
                <a:gd name="connsiteX33" fmla="*/ 3409869 w 5635125"/>
                <a:gd name="connsiteY33" fmla="*/ 287835 h 4536263"/>
                <a:gd name="connsiteX34" fmla="*/ 3391024 w 5635125"/>
                <a:gd name="connsiteY34" fmla="*/ 279364 h 4536263"/>
                <a:gd name="connsiteX35" fmla="*/ 3371810 w 5635125"/>
                <a:gd name="connsiteY35" fmla="*/ 271862 h 4536263"/>
                <a:gd name="connsiteX36" fmla="*/ 3333378 w 5635125"/>
                <a:gd name="connsiteY36" fmla="*/ 256857 h 4536263"/>
                <a:gd name="connsiteX37" fmla="*/ 3256391 w 5635125"/>
                <a:gd name="connsiteY37" fmla="*/ 226846 h 4536263"/>
                <a:gd name="connsiteX38" fmla="*/ 3178039 w 5635125"/>
                <a:gd name="connsiteY38" fmla="*/ 200103 h 4536263"/>
                <a:gd name="connsiteX39" fmla="*/ 3099068 w 5635125"/>
                <a:gd name="connsiteY39" fmla="*/ 174933 h 4536263"/>
                <a:gd name="connsiteX40" fmla="*/ 3059520 w 5635125"/>
                <a:gd name="connsiteY40" fmla="*/ 162469 h 4536263"/>
                <a:gd name="connsiteX41" fmla="*/ 3019354 w 5635125"/>
                <a:gd name="connsiteY41" fmla="*/ 152062 h 4536263"/>
                <a:gd name="connsiteX42" fmla="*/ 2938896 w 5635125"/>
                <a:gd name="connsiteY42" fmla="*/ 131490 h 4536263"/>
                <a:gd name="connsiteX43" fmla="*/ 2776242 w 5635125"/>
                <a:gd name="connsiteY43" fmla="*/ 96762 h 4536263"/>
                <a:gd name="connsiteX44" fmla="*/ 2111872 w 5635125"/>
                <a:gd name="connsiteY44" fmla="*/ 38314 h 4536263"/>
                <a:gd name="connsiteX45" fmla="*/ 1447502 w 5635125"/>
                <a:gd name="connsiteY45" fmla="*/ 87201 h 4536263"/>
                <a:gd name="connsiteX46" fmla="*/ 1365679 w 5635125"/>
                <a:gd name="connsiteY46" fmla="*/ 101965 h 4536263"/>
                <a:gd name="connsiteX47" fmla="*/ 1284974 w 5635125"/>
                <a:gd name="connsiteY47" fmla="*/ 121446 h 4536263"/>
                <a:gd name="connsiteX48" fmla="*/ 1204515 w 5635125"/>
                <a:gd name="connsiteY48" fmla="*/ 141291 h 4536263"/>
                <a:gd name="connsiteX49" fmla="*/ 1125296 w 5635125"/>
                <a:gd name="connsiteY49" fmla="*/ 165253 h 4536263"/>
                <a:gd name="connsiteX50" fmla="*/ 1046326 w 5635125"/>
                <a:gd name="connsiteY50" fmla="*/ 189939 h 4536263"/>
                <a:gd name="connsiteX51" fmla="*/ 1026614 w 5635125"/>
                <a:gd name="connsiteY51" fmla="*/ 196231 h 4536263"/>
                <a:gd name="connsiteX52" fmla="*/ 1007275 w 5635125"/>
                <a:gd name="connsiteY52" fmla="*/ 203492 h 4536263"/>
                <a:gd name="connsiteX53" fmla="*/ 968719 w 5635125"/>
                <a:gd name="connsiteY53" fmla="*/ 218255 h 4536263"/>
                <a:gd name="connsiteX54" fmla="*/ 891856 w 5635125"/>
                <a:gd name="connsiteY54" fmla="*/ 247901 h 4536263"/>
                <a:gd name="connsiteX55" fmla="*/ 872641 w 5635125"/>
                <a:gd name="connsiteY55" fmla="*/ 255283 h 4536263"/>
                <a:gd name="connsiteX56" fmla="*/ 853922 w 5635125"/>
                <a:gd name="connsiteY56" fmla="*/ 263755 h 4536263"/>
                <a:gd name="connsiteX57" fmla="*/ 816481 w 5635125"/>
                <a:gd name="connsiteY57" fmla="*/ 280817 h 4536263"/>
                <a:gd name="connsiteX58" fmla="*/ 260959 w 5635125"/>
                <a:gd name="connsiteY58" fmla="*/ 618433 h 4536263"/>
                <a:gd name="connsiteX59" fmla="*/ 21645 w 5635125"/>
                <a:gd name="connsiteY59" fmla="*/ 832906 h 4536263"/>
                <a:gd name="connsiteX60" fmla="*/ 0 w 5635125"/>
                <a:gd name="connsiteY60" fmla="*/ 857354 h 4536263"/>
                <a:gd name="connsiteX61" fmla="*/ 0 w 5635125"/>
                <a:gd name="connsiteY61" fmla="*/ 593247 h 4536263"/>
                <a:gd name="connsiteX62" fmla="*/ 18510 w 5635125"/>
                <a:gd name="connsiteY62" fmla="*/ 579335 h 4536263"/>
                <a:gd name="connsiteX63" fmla="*/ 161780 w 5635125"/>
                <a:gd name="connsiteY63" fmla="*/ 484113 h 4536263"/>
                <a:gd name="connsiteX64" fmla="*/ 778792 w 5635125"/>
                <a:gd name="connsiteY64" fmla="*/ 190181 h 4536263"/>
                <a:gd name="connsiteX65" fmla="*/ 2112370 w 5635125"/>
                <a:gd name="connsiteY65" fmla="*/ 2011 h 453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635125" h="4536263">
                  <a:moveTo>
                    <a:pt x="2112370" y="2011"/>
                  </a:moveTo>
                  <a:cubicBezTo>
                    <a:pt x="2560655" y="2374"/>
                    <a:pt x="3013032" y="58402"/>
                    <a:pt x="3443962" y="201797"/>
                  </a:cubicBezTo>
                  <a:lnTo>
                    <a:pt x="3524048" y="230356"/>
                  </a:lnTo>
                  <a:lnTo>
                    <a:pt x="3564215" y="244513"/>
                  </a:lnTo>
                  <a:cubicBezTo>
                    <a:pt x="3577605" y="249353"/>
                    <a:pt x="3591118" y="253589"/>
                    <a:pt x="3604134" y="259397"/>
                  </a:cubicBezTo>
                  <a:cubicBezTo>
                    <a:pt x="3656450" y="281301"/>
                    <a:pt x="3709388" y="302356"/>
                    <a:pt x="3761580" y="325106"/>
                  </a:cubicBezTo>
                  <a:cubicBezTo>
                    <a:pt x="3812903" y="349550"/>
                    <a:pt x="3864849" y="373268"/>
                    <a:pt x="3915926" y="398680"/>
                  </a:cubicBezTo>
                  <a:cubicBezTo>
                    <a:pt x="3965887" y="426028"/>
                    <a:pt x="4016716" y="452409"/>
                    <a:pt x="4066305" y="480844"/>
                  </a:cubicBezTo>
                  <a:cubicBezTo>
                    <a:pt x="4263794" y="596166"/>
                    <a:pt x="4449629" y="733392"/>
                    <a:pt x="4617984" y="890098"/>
                  </a:cubicBezTo>
                  <a:cubicBezTo>
                    <a:pt x="4954818" y="1203754"/>
                    <a:pt x="5217764" y="1595219"/>
                    <a:pt x="5387359" y="2020324"/>
                  </a:cubicBezTo>
                  <a:cubicBezTo>
                    <a:pt x="5557947" y="2445551"/>
                    <a:pt x="5639646" y="2902604"/>
                    <a:pt x="5634933" y="3356508"/>
                  </a:cubicBezTo>
                  <a:cubicBezTo>
                    <a:pt x="5631191" y="3754046"/>
                    <a:pt x="5559369" y="4148944"/>
                    <a:pt x="5426809" y="4521289"/>
                  </a:cubicBezTo>
                  <a:lnTo>
                    <a:pt x="5420775" y="4536263"/>
                  </a:lnTo>
                  <a:lnTo>
                    <a:pt x="5192615" y="4536263"/>
                  </a:lnTo>
                  <a:lnTo>
                    <a:pt x="5252198" y="4305372"/>
                  </a:lnTo>
                  <a:cubicBezTo>
                    <a:pt x="5273894" y="4201637"/>
                    <a:pt x="5290785" y="4097084"/>
                    <a:pt x="5302934" y="3992169"/>
                  </a:cubicBezTo>
                  <a:lnTo>
                    <a:pt x="5317935" y="3834617"/>
                  </a:lnTo>
                  <a:cubicBezTo>
                    <a:pt x="5320661" y="3781977"/>
                    <a:pt x="5324259" y="3729339"/>
                    <a:pt x="5326240" y="3676819"/>
                  </a:cubicBezTo>
                  <a:cubicBezTo>
                    <a:pt x="5326862" y="3624181"/>
                    <a:pt x="5328968" y="3571662"/>
                    <a:pt x="5328597" y="3519023"/>
                  </a:cubicBezTo>
                  <a:lnTo>
                    <a:pt x="5326862" y="3440247"/>
                  </a:lnTo>
                  <a:cubicBezTo>
                    <a:pt x="5326117" y="3413987"/>
                    <a:pt x="5326862" y="3387729"/>
                    <a:pt x="5324754" y="3361590"/>
                  </a:cubicBezTo>
                  <a:lnTo>
                    <a:pt x="5320291" y="3282936"/>
                  </a:lnTo>
                  <a:cubicBezTo>
                    <a:pt x="5318678" y="3256798"/>
                    <a:pt x="5317812" y="3230537"/>
                    <a:pt x="5314712" y="3204522"/>
                  </a:cubicBezTo>
                  <a:lnTo>
                    <a:pt x="5307521" y="3126228"/>
                  </a:lnTo>
                  <a:lnTo>
                    <a:pt x="5304050" y="3087142"/>
                  </a:lnTo>
                  <a:cubicBezTo>
                    <a:pt x="5302934" y="3074072"/>
                    <a:pt x="5300704" y="3061124"/>
                    <a:pt x="5299091" y="3048177"/>
                  </a:cubicBezTo>
                  <a:cubicBezTo>
                    <a:pt x="5286074" y="2944230"/>
                    <a:pt x="5269833" y="2840646"/>
                    <a:pt x="5249253" y="2738030"/>
                  </a:cubicBezTo>
                  <a:cubicBezTo>
                    <a:pt x="5208342" y="2532798"/>
                    <a:pt x="5151563" y="2330834"/>
                    <a:pt x="5078790" y="2134677"/>
                  </a:cubicBezTo>
                  <a:cubicBezTo>
                    <a:pt x="4932999" y="1742729"/>
                    <a:pt x="4725096" y="1371231"/>
                    <a:pt x="4445910" y="1049950"/>
                  </a:cubicBezTo>
                  <a:cubicBezTo>
                    <a:pt x="4306688" y="889252"/>
                    <a:pt x="4149614" y="741739"/>
                    <a:pt x="3975680" y="613349"/>
                  </a:cubicBezTo>
                  <a:cubicBezTo>
                    <a:pt x="3932043" y="581525"/>
                    <a:pt x="3886916" y="551514"/>
                    <a:pt x="3842409" y="520416"/>
                  </a:cubicBezTo>
                  <a:cubicBezTo>
                    <a:pt x="3796787" y="491131"/>
                    <a:pt x="3749926" y="463419"/>
                    <a:pt x="3703560" y="434620"/>
                  </a:cubicBezTo>
                  <a:cubicBezTo>
                    <a:pt x="3656077" y="407756"/>
                    <a:pt x="3607357" y="383069"/>
                    <a:pt x="3559132" y="357174"/>
                  </a:cubicBezTo>
                  <a:cubicBezTo>
                    <a:pt x="3510163" y="332850"/>
                    <a:pt x="3459830" y="310827"/>
                    <a:pt x="3409869" y="287835"/>
                  </a:cubicBezTo>
                  <a:lnTo>
                    <a:pt x="3391024" y="279364"/>
                  </a:lnTo>
                  <a:lnTo>
                    <a:pt x="3371810" y="271862"/>
                  </a:lnTo>
                  <a:lnTo>
                    <a:pt x="3333378" y="256857"/>
                  </a:lnTo>
                  <a:lnTo>
                    <a:pt x="3256391" y="226846"/>
                  </a:lnTo>
                  <a:cubicBezTo>
                    <a:pt x="3230976" y="216077"/>
                    <a:pt x="3204322" y="208816"/>
                    <a:pt x="3178039" y="200103"/>
                  </a:cubicBezTo>
                  <a:lnTo>
                    <a:pt x="3099068" y="174933"/>
                  </a:lnTo>
                  <a:lnTo>
                    <a:pt x="3059520" y="162469"/>
                  </a:lnTo>
                  <a:lnTo>
                    <a:pt x="3019354" y="152062"/>
                  </a:lnTo>
                  <a:lnTo>
                    <a:pt x="2938896" y="131490"/>
                  </a:lnTo>
                  <a:cubicBezTo>
                    <a:pt x="2885463" y="116485"/>
                    <a:pt x="2830668" y="107532"/>
                    <a:pt x="2776242" y="96762"/>
                  </a:cubicBezTo>
                  <a:cubicBezTo>
                    <a:pt x="2557927" y="55618"/>
                    <a:pt x="2335272" y="37588"/>
                    <a:pt x="2111872" y="38314"/>
                  </a:cubicBezTo>
                  <a:cubicBezTo>
                    <a:pt x="1888597" y="32748"/>
                    <a:pt x="1665820" y="47631"/>
                    <a:pt x="1447502" y="87201"/>
                  </a:cubicBezTo>
                  <a:lnTo>
                    <a:pt x="1365679" y="101965"/>
                  </a:lnTo>
                  <a:lnTo>
                    <a:pt x="1284974" y="121446"/>
                  </a:lnTo>
                  <a:lnTo>
                    <a:pt x="1204515" y="141291"/>
                  </a:lnTo>
                  <a:cubicBezTo>
                    <a:pt x="1177737" y="148069"/>
                    <a:pt x="1151703" y="157388"/>
                    <a:pt x="1125296" y="165253"/>
                  </a:cubicBezTo>
                  <a:lnTo>
                    <a:pt x="1046326" y="189939"/>
                  </a:lnTo>
                  <a:cubicBezTo>
                    <a:pt x="1039756" y="191996"/>
                    <a:pt x="1033186" y="193931"/>
                    <a:pt x="1026614" y="196231"/>
                  </a:cubicBezTo>
                  <a:lnTo>
                    <a:pt x="1007275" y="203492"/>
                  </a:lnTo>
                  <a:lnTo>
                    <a:pt x="968719" y="218255"/>
                  </a:lnTo>
                  <a:lnTo>
                    <a:pt x="891856" y="247901"/>
                  </a:lnTo>
                  <a:lnTo>
                    <a:pt x="872641" y="255283"/>
                  </a:lnTo>
                  <a:lnTo>
                    <a:pt x="853922" y="263755"/>
                  </a:lnTo>
                  <a:lnTo>
                    <a:pt x="816481" y="280817"/>
                  </a:lnTo>
                  <a:cubicBezTo>
                    <a:pt x="616389" y="370121"/>
                    <a:pt x="429437" y="484353"/>
                    <a:pt x="260959" y="618433"/>
                  </a:cubicBezTo>
                  <a:cubicBezTo>
                    <a:pt x="176595" y="685350"/>
                    <a:pt x="96787" y="757109"/>
                    <a:pt x="21645" y="832906"/>
                  </a:cubicBezTo>
                  <a:lnTo>
                    <a:pt x="0" y="857354"/>
                  </a:lnTo>
                  <a:lnTo>
                    <a:pt x="0" y="593247"/>
                  </a:lnTo>
                  <a:lnTo>
                    <a:pt x="18510" y="579335"/>
                  </a:lnTo>
                  <a:cubicBezTo>
                    <a:pt x="65368" y="546190"/>
                    <a:pt x="113152" y="514425"/>
                    <a:pt x="161780" y="484113"/>
                  </a:cubicBezTo>
                  <a:cubicBezTo>
                    <a:pt x="356292" y="362861"/>
                    <a:pt x="564071" y="264601"/>
                    <a:pt x="778792" y="190181"/>
                  </a:cubicBezTo>
                  <a:cubicBezTo>
                    <a:pt x="1208731" y="40371"/>
                    <a:pt x="1664207" y="-11299"/>
                    <a:pt x="2112370" y="201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Tekstvak 3">
            <a:extLst>
              <a:ext uri="{FF2B5EF4-FFF2-40B4-BE49-F238E27FC236}">
                <a16:creationId xmlns:a16="http://schemas.microsoft.com/office/drawing/2014/main" id="{1CCA4F57-A758-7850-BF6A-12092294F490}"/>
              </a:ext>
            </a:extLst>
          </p:cNvPr>
          <p:cNvSpPr txBox="1"/>
          <p:nvPr/>
        </p:nvSpPr>
        <p:spPr>
          <a:xfrm>
            <a:off x="644387" y="953430"/>
            <a:ext cx="9241515" cy="1323439"/>
          </a:xfrm>
          <a:prstGeom prst="rect">
            <a:avLst/>
          </a:prstGeom>
          <a:noFill/>
        </p:spPr>
        <p:txBody>
          <a:bodyPr wrap="square" rtlCol="0">
            <a:spAutoFit/>
          </a:bodyPr>
          <a:lstStyle/>
          <a:p>
            <a:r>
              <a:rPr lang="nl-NL" sz="2000" dirty="0">
                <a:latin typeface="Poppins" panose="00000500000000000000" pitchFamily="2" charset="0"/>
                <a:cs typeface="Poppins" panose="00000500000000000000" pitchFamily="2" charset="0"/>
              </a:rPr>
              <a:t>We willen weten hoe een attractie kan </a:t>
            </a:r>
            <a:r>
              <a:rPr lang="nl-NL" sz="2000" b="1" dirty="0">
                <a:latin typeface="Poppins" panose="00000500000000000000" pitchFamily="2" charset="0"/>
                <a:cs typeface="Poppins" panose="00000500000000000000" pitchFamily="2" charset="0"/>
              </a:rPr>
              <a:t>bewegen</a:t>
            </a:r>
            <a:r>
              <a:rPr lang="nl-NL" sz="2000" dirty="0">
                <a:latin typeface="Poppins" panose="00000500000000000000" pitchFamily="2" charset="0"/>
                <a:cs typeface="Poppins" panose="00000500000000000000" pitchFamily="2" charset="0"/>
              </a:rPr>
              <a:t>.</a:t>
            </a:r>
            <a:br>
              <a:rPr lang="nl-NL" sz="5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dirty="0">
                <a:latin typeface="Poppins" panose="00000500000000000000" pitchFamily="2" charset="0"/>
                <a:cs typeface="Poppins" panose="00000500000000000000" pitchFamily="2" charset="0"/>
              </a:rPr>
              <a:t>De attractie moet ook </a:t>
            </a:r>
            <a:r>
              <a:rPr lang="nl-NL" sz="2000" b="1" dirty="0">
                <a:latin typeface="Poppins" panose="00000500000000000000" pitchFamily="2" charset="0"/>
                <a:cs typeface="Poppins" panose="00000500000000000000" pitchFamily="2" charset="0"/>
              </a:rPr>
              <a:t>aantrekkelijk</a:t>
            </a:r>
            <a:r>
              <a:rPr lang="nl-NL" sz="2000" dirty="0">
                <a:latin typeface="Poppins" panose="00000500000000000000" pitchFamily="2" charset="0"/>
                <a:cs typeface="Poppins" panose="00000500000000000000" pitchFamily="2" charset="0"/>
              </a:rPr>
              <a:t> gemaakt worden.</a:t>
            </a:r>
            <a:br>
              <a:rPr lang="nl-NL" sz="2000" dirty="0">
                <a:latin typeface="Poppins" panose="00000500000000000000" pitchFamily="2" charset="0"/>
                <a:cs typeface="Poppins" panose="00000500000000000000" pitchFamily="2" charset="0"/>
              </a:rPr>
            </a:br>
            <a:endParaRPr lang="nl-BE" sz="2000" dirty="0">
              <a:latin typeface="Poppins" panose="00000500000000000000" pitchFamily="2" charset="0"/>
              <a:cs typeface="Poppins" panose="00000500000000000000" pitchFamily="2" charset="0"/>
            </a:endParaRPr>
          </a:p>
        </p:txBody>
      </p:sp>
      <p:sp>
        <p:nvSpPr>
          <p:cNvPr id="5" name="Tekstvak 4">
            <a:extLst>
              <a:ext uri="{FF2B5EF4-FFF2-40B4-BE49-F238E27FC236}">
                <a16:creationId xmlns:a16="http://schemas.microsoft.com/office/drawing/2014/main" id="{43A1719B-74B7-2AB1-1311-9F2E2136D393}"/>
              </a:ext>
            </a:extLst>
          </p:cNvPr>
          <p:cNvSpPr txBox="1"/>
          <p:nvPr/>
        </p:nvSpPr>
        <p:spPr>
          <a:xfrm>
            <a:off x="661242" y="175099"/>
            <a:ext cx="4224233"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Mindmap in duo’s</a:t>
            </a:r>
            <a:endParaRPr lang="nl-BE" sz="3200" dirty="0">
              <a:solidFill>
                <a:srgbClr val="86BC25"/>
              </a:solidFill>
              <a:latin typeface="Intro Rust Base" panose="00000500000000000000" pitchFamily="50" charset="0"/>
            </a:endParaRPr>
          </a:p>
        </p:txBody>
      </p:sp>
      <p:pic>
        <p:nvPicPr>
          <p:cNvPr id="6" name="Picture 2" descr="Free illustration: Mindmap, Overview - Free Image on Pixabay - 1469592">
            <a:extLst>
              <a:ext uri="{FF2B5EF4-FFF2-40B4-BE49-F238E27FC236}">
                <a16:creationId xmlns:a16="http://schemas.microsoft.com/office/drawing/2014/main" id="{DD70F433-457F-A02A-A2EE-79383A8A35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1342" y="42220"/>
            <a:ext cx="3071603" cy="2303702"/>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5C572DFB-818D-BA7C-EEF0-31AAB9AD6855}"/>
              </a:ext>
            </a:extLst>
          </p:cNvPr>
          <p:cNvSpPr txBox="1"/>
          <p:nvPr/>
        </p:nvSpPr>
        <p:spPr>
          <a:xfrm>
            <a:off x="6053163" y="5051685"/>
            <a:ext cx="5236896" cy="1631216"/>
          </a:xfrm>
          <a:prstGeom prst="rect">
            <a:avLst/>
          </a:prstGeom>
          <a:noFill/>
        </p:spPr>
        <p:txBody>
          <a:bodyPr wrap="square" rtlCol="0">
            <a:spAutoFit/>
          </a:bodyPr>
          <a:lstStyle/>
          <a:p>
            <a:r>
              <a:rPr lang="nl-NL" sz="2000" b="1" dirty="0">
                <a:latin typeface="Poppins" panose="00000500000000000000" pitchFamily="2" charset="0"/>
                <a:cs typeface="Poppins" panose="00000500000000000000" pitchFamily="2" charset="0"/>
              </a:rPr>
              <a:t>1.</a:t>
            </a:r>
            <a:r>
              <a:rPr lang="nl-NL" sz="2000" dirty="0">
                <a:latin typeface="Poppins" panose="00000500000000000000" pitchFamily="2" charset="0"/>
                <a:cs typeface="Poppins" panose="00000500000000000000" pitchFamily="2" charset="0"/>
              </a:rPr>
              <a:t> Wat </a:t>
            </a:r>
            <a:r>
              <a:rPr lang="nl-NL" sz="2000" b="1" dirty="0">
                <a:solidFill>
                  <a:srgbClr val="86BC25"/>
                </a:solidFill>
                <a:latin typeface="Poppins" panose="00000500000000000000" pitchFamily="2" charset="0"/>
                <a:cs typeface="Poppins" panose="00000500000000000000" pitchFamily="2" charset="0"/>
              </a:rPr>
              <a:t>weet</a:t>
            </a:r>
            <a:r>
              <a:rPr lang="nl-NL" sz="2000" dirty="0">
                <a:solidFill>
                  <a:srgbClr val="00B050"/>
                </a:solidFill>
                <a:latin typeface="Poppins" panose="00000500000000000000" pitchFamily="2" charset="0"/>
                <a:cs typeface="Poppins" panose="00000500000000000000" pitchFamily="2" charset="0"/>
              </a:rPr>
              <a:t> </a:t>
            </a:r>
            <a:r>
              <a:rPr lang="nl-NL" sz="2000" dirty="0">
                <a:latin typeface="Poppins" panose="00000500000000000000" pitchFamily="2" charset="0"/>
                <a:cs typeface="Poppins" panose="00000500000000000000" pitchFamily="2" charset="0"/>
              </a:rPr>
              <a:t>je hier al over?</a:t>
            </a:r>
            <a:endParaRPr lang="nl-NL" sz="2000" b="1" dirty="0">
              <a:latin typeface="Poppins" panose="00000500000000000000" pitchFamily="2" charset="0"/>
              <a:cs typeface="Poppins" panose="00000500000000000000" pitchFamily="2" charset="0"/>
            </a:endParaRPr>
          </a:p>
          <a:p>
            <a:br>
              <a:rPr lang="nl-NL" sz="2000" b="1" dirty="0">
                <a:solidFill>
                  <a:srgbClr val="00B050"/>
                </a:solidFill>
                <a:latin typeface="Poppins" panose="00000500000000000000" pitchFamily="2" charset="0"/>
                <a:cs typeface="Poppins" panose="00000500000000000000" pitchFamily="2" charset="0"/>
              </a:rPr>
            </a:br>
            <a:r>
              <a:rPr lang="nl-NL" sz="2000" b="1" dirty="0">
                <a:latin typeface="Poppins" panose="00000500000000000000" pitchFamily="2" charset="0"/>
                <a:cs typeface="Poppins" panose="00000500000000000000" pitchFamily="2" charset="0"/>
              </a:rPr>
              <a:t>2. </a:t>
            </a:r>
            <a:r>
              <a:rPr lang="nl-NL" sz="2000" dirty="0">
                <a:latin typeface="Poppins" panose="00000500000000000000" pitchFamily="2" charset="0"/>
                <a:cs typeface="Poppins" panose="00000500000000000000" pitchFamily="2" charset="0"/>
              </a:rPr>
              <a:t>Welke </a:t>
            </a:r>
            <a:r>
              <a:rPr lang="nl-NL" sz="2000" b="1" dirty="0">
                <a:solidFill>
                  <a:schemeClr val="accent2"/>
                </a:solidFill>
                <a:latin typeface="Poppins" panose="00000500000000000000" pitchFamily="2" charset="0"/>
                <a:cs typeface="Poppins" panose="00000500000000000000" pitchFamily="2" charset="0"/>
              </a:rPr>
              <a:t>vragen</a:t>
            </a:r>
            <a:r>
              <a:rPr lang="nl-NL" sz="2000" dirty="0">
                <a:latin typeface="Poppins" panose="00000500000000000000" pitchFamily="2" charset="0"/>
                <a:cs typeface="Poppins" panose="00000500000000000000" pitchFamily="2" charset="0"/>
              </a:rPr>
              <a:t> komen in je op?</a:t>
            </a:r>
            <a:br>
              <a:rPr lang="nl-NL" sz="2000" dirty="0">
                <a:latin typeface="Poppins" panose="00000500000000000000" pitchFamily="2" charset="0"/>
                <a:cs typeface="Poppins" panose="00000500000000000000" pitchFamily="2" charset="0"/>
              </a:rPr>
            </a:br>
            <a:br>
              <a:rPr lang="nl-NL" sz="2000" dirty="0">
                <a:latin typeface="Poppins" panose="00000500000000000000" pitchFamily="2" charset="0"/>
                <a:cs typeface="Poppins" panose="00000500000000000000" pitchFamily="2" charset="0"/>
              </a:rPr>
            </a:br>
            <a:r>
              <a:rPr lang="nl-NL" sz="2000" b="1" dirty="0">
                <a:latin typeface="Poppins" panose="00000500000000000000" pitchFamily="2" charset="0"/>
                <a:cs typeface="Poppins" panose="00000500000000000000" pitchFamily="2" charset="0"/>
              </a:rPr>
              <a:t>3. </a:t>
            </a:r>
            <a:r>
              <a:rPr lang="nl-NL" sz="2000" dirty="0">
                <a:latin typeface="Poppins" panose="00000500000000000000" pitchFamily="2" charset="0"/>
                <a:cs typeface="Poppins" panose="00000500000000000000" pitchFamily="2" charset="0"/>
              </a:rPr>
              <a:t>Waar </a:t>
            </a:r>
            <a:r>
              <a:rPr lang="nl-NL" sz="2000" b="1" dirty="0">
                <a:solidFill>
                  <a:srgbClr val="0070C0"/>
                </a:solidFill>
                <a:latin typeface="Poppins" panose="00000500000000000000" pitchFamily="2" charset="0"/>
                <a:cs typeface="Poppins" panose="00000500000000000000" pitchFamily="2" charset="0"/>
              </a:rPr>
              <a:t>denk</a:t>
            </a:r>
            <a:r>
              <a:rPr lang="nl-NL" sz="2000" dirty="0">
                <a:latin typeface="Poppins" panose="00000500000000000000" pitchFamily="2" charset="0"/>
                <a:cs typeface="Poppins" panose="00000500000000000000" pitchFamily="2" charset="0"/>
              </a:rPr>
              <a:t> je aan?</a:t>
            </a:r>
            <a:endParaRPr lang="nl-BE" sz="2000" dirty="0">
              <a:latin typeface="Poppins" panose="00000500000000000000" pitchFamily="2" charset="0"/>
              <a:cs typeface="Poppins" panose="00000500000000000000" pitchFamily="2" charset="0"/>
            </a:endParaRPr>
          </a:p>
        </p:txBody>
      </p:sp>
      <p:pic>
        <p:nvPicPr>
          <p:cNvPr id="9" name="Afbeelding 8">
            <a:extLst>
              <a:ext uri="{FF2B5EF4-FFF2-40B4-BE49-F238E27FC236}">
                <a16:creationId xmlns:a16="http://schemas.microsoft.com/office/drawing/2014/main" id="{DC845362-CA6D-7683-3C1D-37B15DAD6613}"/>
              </a:ext>
            </a:extLst>
          </p:cNvPr>
          <p:cNvPicPr>
            <a:picLocks noChangeAspect="1"/>
          </p:cNvPicPr>
          <p:nvPr/>
        </p:nvPicPr>
        <p:blipFill>
          <a:blip r:embed="rId3"/>
          <a:stretch>
            <a:fillRect/>
          </a:stretch>
        </p:blipFill>
        <p:spPr>
          <a:xfrm>
            <a:off x="-2229" y="3829977"/>
            <a:ext cx="3643141" cy="3024254"/>
          </a:xfrm>
          <a:prstGeom prst="rect">
            <a:avLst/>
          </a:prstGeom>
        </p:spPr>
      </p:pic>
      <p:pic>
        <p:nvPicPr>
          <p:cNvPr id="10" name="Afbeelding 9" descr="Afbeelding met gereedschap&#10;&#10;Automatisch gegenereerde beschrijving">
            <a:extLst>
              <a:ext uri="{FF2B5EF4-FFF2-40B4-BE49-F238E27FC236}">
                <a16:creationId xmlns:a16="http://schemas.microsoft.com/office/drawing/2014/main" id="{6B805950-C10D-753C-619F-00F2AB56501B}"/>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0160702">
            <a:off x="4304428" y="2715895"/>
            <a:ext cx="986155" cy="313690"/>
          </a:xfrm>
          <a:prstGeom prst="rect">
            <a:avLst/>
          </a:prstGeom>
        </p:spPr>
      </p:pic>
      <p:pic>
        <p:nvPicPr>
          <p:cNvPr id="11" name="Afbeelding 10" descr="OPITEC is uniek techniek beeldende vormgeving schilderen ...">
            <a:extLst>
              <a:ext uri="{FF2B5EF4-FFF2-40B4-BE49-F238E27FC236}">
                <a16:creationId xmlns:a16="http://schemas.microsoft.com/office/drawing/2014/main" id="{5A91B239-6779-98EE-19E0-E574C1C7F64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407" y="2850511"/>
            <a:ext cx="1797370" cy="1035911"/>
          </a:xfrm>
          <a:prstGeom prst="rect">
            <a:avLst/>
          </a:prstGeom>
          <a:noFill/>
          <a:ln>
            <a:noFill/>
          </a:ln>
        </p:spPr>
      </p:pic>
      <p:pic>
        <p:nvPicPr>
          <p:cNvPr id="12" name="Afbeelding 11" descr="Afbeelding met symbool, schermopname&#10;&#10;Automatisch gegenereerde beschrijving">
            <a:extLst>
              <a:ext uri="{FF2B5EF4-FFF2-40B4-BE49-F238E27FC236}">
                <a16:creationId xmlns:a16="http://schemas.microsoft.com/office/drawing/2014/main" id="{4D84E36F-1152-6602-5539-0486FD62E93C}"/>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rot="5400000">
            <a:off x="4923480" y="3229879"/>
            <a:ext cx="807720" cy="807720"/>
          </a:xfrm>
          <a:prstGeom prst="rect">
            <a:avLst/>
          </a:prstGeom>
          <a:ln>
            <a:noFill/>
          </a:ln>
        </p:spPr>
      </p:pic>
      <p:pic>
        <p:nvPicPr>
          <p:cNvPr id="13" name="Afbeelding 12" descr="kabels met krokodillenklemmen, 10 stuks - webshop ictLESKISTEN">
            <a:extLst>
              <a:ext uri="{FF2B5EF4-FFF2-40B4-BE49-F238E27FC236}">
                <a16:creationId xmlns:a16="http://schemas.microsoft.com/office/drawing/2014/main" id="{27AB3905-4D2B-DA8E-D493-7CF937447F68}"/>
              </a:ext>
            </a:extLst>
          </p:cNvPr>
          <p:cNvPicPr>
            <a:picLocks noChangeAspect="1"/>
          </p:cNvPicPr>
          <p:nvPr/>
        </p:nvPicPr>
        <p:blipFill rotWithShape="1">
          <a:blip r:embed="rId9" cstate="print">
            <a:clrChange>
              <a:clrFrom>
                <a:srgbClr val="F8FEFB"/>
              </a:clrFrom>
              <a:clrTo>
                <a:srgbClr val="F8FEFB">
                  <a:alpha val="0"/>
                </a:srgbClr>
              </a:clrTo>
            </a:clrChange>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rcRect b="10190"/>
          <a:stretch/>
        </p:blipFill>
        <p:spPr bwMode="auto">
          <a:xfrm>
            <a:off x="5811356" y="2047554"/>
            <a:ext cx="1436584" cy="1290194"/>
          </a:xfrm>
          <a:prstGeom prst="rect">
            <a:avLst/>
          </a:prstGeom>
          <a:noFill/>
          <a:ln>
            <a:noFill/>
          </a:ln>
          <a:extLst>
            <a:ext uri="{53640926-AAD7-44D8-BBD7-CCE9431645EC}">
              <a14:shadowObscured xmlns:a14="http://schemas.microsoft.com/office/drawing/2010/main"/>
            </a:ext>
          </a:extLst>
        </p:spPr>
      </p:pic>
      <p:pic>
        <p:nvPicPr>
          <p:cNvPr id="14" name="Afbeelding 13" descr="5mm LED Wit | Voor 16:00 besteld = morgen in huis!">
            <a:extLst>
              <a:ext uri="{FF2B5EF4-FFF2-40B4-BE49-F238E27FC236}">
                <a16:creationId xmlns:a16="http://schemas.microsoft.com/office/drawing/2014/main" id="{895D44D6-159F-83D6-A4DB-D0D8C81BAD7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64432" y="3499493"/>
            <a:ext cx="1236033" cy="1236033"/>
          </a:xfrm>
          <a:prstGeom prst="rect">
            <a:avLst/>
          </a:prstGeom>
          <a:noFill/>
          <a:ln>
            <a:noFill/>
          </a:ln>
        </p:spPr>
      </p:pic>
      <p:pic>
        <p:nvPicPr>
          <p:cNvPr id="15" name="Afbeelding 14">
            <a:extLst>
              <a:ext uri="{FF2B5EF4-FFF2-40B4-BE49-F238E27FC236}">
                <a16:creationId xmlns:a16="http://schemas.microsoft.com/office/drawing/2014/main" id="{B80115B4-F8CC-F7A6-C322-57E834E50D5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92026" y="4004864"/>
            <a:ext cx="1634708" cy="746972"/>
          </a:xfrm>
          <a:prstGeom prst="rect">
            <a:avLst/>
          </a:prstGeom>
        </p:spPr>
      </p:pic>
      <p:pic>
        <p:nvPicPr>
          <p:cNvPr id="16" name="Afbeelding 15" descr="Sol Expert 90002L SOL300 Solarmotor ">
            <a:extLst>
              <a:ext uri="{FF2B5EF4-FFF2-40B4-BE49-F238E27FC236}">
                <a16:creationId xmlns:a16="http://schemas.microsoft.com/office/drawing/2014/main" id="{0571FCDB-4273-DF24-10E7-A5DB45CD41BE}"/>
              </a:ext>
            </a:extLst>
          </p:cNvPr>
          <p:cNvPicPr>
            <a:picLocks noChangeAspect="1"/>
          </p:cNvPicPr>
          <p:nvPr/>
        </p:nvPicPr>
        <p:blipFill>
          <a:blip r:embed="rId13" r:link="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69306" y="5385188"/>
            <a:ext cx="1290193" cy="1290193"/>
          </a:xfrm>
          <a:prstGeom prst="rect">
            <a:avLst/>
          </a:prstGeom>
          <a:noFill/>
          <a:ln>
            <a:noFill/>
          </a:ln>
        </p:spPr>
      </p:pic>
      <p:pic>
        <p:nvPicPr>
          <p:cNvPr id="17" name="Afbeelding 16" descr="Afbeelding met Rechthoek, grille&#10;&#10;Automatisch gegenereerde beschrijving">
            <a:extLst>
              <a:ext uri="{FF2B5EF4-FFF2-40B4-BE49-F238E27FC236}">
                <a16:creationId xmlns:a16="http://schemas.microsoft.com/office/drawing/2014/main" id="{86AFCCDD-159F-6150-4D84-02A682D465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03432" y="2112845"/>
            <a:ext cx="1181521" cy="662241"/>
          </a:xfrm>
          <a:prstGeom prst="rect">
            <a:avLst/>
          </a:prstGeom>
        </p:spPr>
      </p:pic>
      <p:pic>
        <p:nvPicPr>
          <p:cNvPr id="18" name="Afbeelding 17" descr="Afbeelding met metaalwaren, noot, Huishoudelijke ijzerwaren, natuur&#10;&#10;Automatisch gegenereerde beschrijving">
            <a:extLst>
              <a:ext uri="{FF2B5EF4-FFF2-40B4-BE49-F238E27FC236}">
                <a16:creationId xmlns:a16="http://schemas.microsoft.com/office/drawing/2014/main" id="{68F38AEA-5DE2-CE46-3BAA-56F11BD08FE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912077" y="3208020"/>
            <a:ext cx="1157458" cy="582947"/>
          </a:xfrm>
          <a:prstGeom prst="rect">
            <a:avLst/>
          </a:prstGeom>
        </p:spPr>
      </p:pic>
      <p:pic>
        <p:nvPicPr>
          <p:cNvPr id="19" name="Afbeelding 18" descr="Afbeelding met gloeilamp, Spaarlamp, schroeven&#10;&#10;Automatisch gegenereerde beschrijving">
            <a:extLst>
              <a:ext uri="{FF2B5EF4-FFF2-40B4-BE49-F238E27FC236}">
                <a16:creationId xmlns:a16="http://schemas.microsoft.com/office/drawing/2014/main" id="{203A09A5-9583-96E8-38DF-AF4E6C098D3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79117" y="2257016"/>
            <a:ext cx="1246925" cy="690480"/>
          </a:xfrm>
          <a:prstGeom prst="rect">
            <a:avLst/>
          </a:prstGeom>
        </p:spPr>
      </p:pic>
      <p:pic>
        <p:nvPicPr>
          <p:cNvPr id="20" name="Afbeelding 19">
            <a:extLst>
              <a:ext uri="{FF2B5EF4-FFF2-40B4-BE49-F238E27FC236}">
                <a16:creationId xmlns:a16="http://schemas.microsoft.com/office/drawing/2014/main" id="{D873B0AA-D4A4-8953-B159-50660CB1D38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60653" y="4055431"/>
            <a:ext cx="1251025" cy="1149072"/>
          </a:xfrm>
          <a:prstGeom prst="rect">
            <a:avLst/>
          </a:prstGeom>
        </p:spPr>
      </p:pic>
      <p:pic>
        <p:nvPicPr>
          <p:cNvPr id="21" name="Afbeelding 20">
            <a:extLst>
              <a:ext uri="{FF2B5EF4-FFF2-40B4-BE49-F238E27FC236}">
                <a16:creationId xmlns:a16="http://schemas.microsoft.com/office/drawing/2014/main" id="{E366AED5-AFEC-EAB3-2C5C-68F349B52F02}"/>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705419" y="4922534"/>
            <a:ext cx="1211326" cy="781146"/>
          </a:xfrm>
          <a:prstGeom prst="rect">
            <a:avLst/>
          </a:prstGeom>
          <a:noFill/>
          <a:ln>
            <a:noFill/>
          </a:ln>
        </p:spPr>
      </p:pic>
      <p:pic>
        <p:nvPicPr>
          <p:cNvPr id="23" name="Afbeelding 22">
            <a:extLst>
              <a:ext uri="{FF2B5EF4-FFF2-40B4-BE49-F238E27FC236}">
                <a16:creationId xmlns:a16="http://schemas.microsoft.com/office/drawing/2014/main" id="{3373DEEB-A9C8-5D9D-7D4C-16F84EF518CE}"/>
              </a:ext>
            </a:extLst>
          </p:cNvPr>
          <p:cNvPicPr>
            <a:picLocks noChangeAspect="1"/>
          </p:cNvPicPr>
          <p:nvPr/>
        </p:nvPicPr>
        <p:blipFill>
          <a:blip r:embed="rId20"/>
          <a:stretch>
            <a:fillRect/>
          </a:stretch>
        </p:blipFill>
        <p:spPr>
          <a:xfrm>
            <a:off x="7851341" y="2217259"/>
            <a:ext cx="1913493" cy="1233341"/>
          </a:xfrm>
          <a:prstGeom prst="rect">
            <a:avLst/>
          </a:prstGeom>
        </p:spPr>
      </p:pic>
      <p:pic>
        <p:nvPicPr>
          <p:cNvPr id="3078" name="Picture 6" descr="What Is a Multimeter?">
            <a:extLst>
              <a:ext uri="{FF2B5EF4-FFF2-40B4-BE49-F238E27FC236}">
                <a16:creationId xmlns:a16="http://schemas.microsoft.com/office/drawing/2014/main" id="{09CCB636-8B71-C33B-99AF-57B5BDCB436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631211" y="3462047"/>
            <a:ext cx="2143382" cy="160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52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1A658BF-BF2A-A3F7-6504-8D069BDC7736}"/>
              </a:ext>
            </a:extLst>
          </p:cNvPr>
          <p:cNvPicPr>
            <a:picLocks noChangeAspect="1"/>
          </p:cNvPicPr>
          <p:nvPr/>
        </p:nvPicPr>
        <p:blipFill>
          <a:blip r:embed="rId2"/>
          <a:srcRect t="7988" b="6380"/>
          <a:stretch/>
        </p:blipFill>
        <p:spPr>
          <a:xfrm>
            <a:off x="429707" y="1770434"/>
            <a:ext cx="11332586" cy="2480553"/>
          </a:xfrm>
          <a:prstGeom prst="rect">
            <a:avLst/>
          </a:prstGeom>
        </p:spPr>
      </p:pic>
      <p:sp>
        <p:nvSpPr>
          <p:cNvPr id="4" name="Tekstvak 3">
            <a:extLst>
              <a:ext uri="{FF2B5EF4-FFF2-40B4-BE49-F238E27FC236}">
                <a16:creationId xmlns:a16="http://schemas.microsoft.com/office/drawing/2014/main" id="{0276E62A-2F7D-F935-7BE4-28DB6A9429B9}"/>
              </a:ext>
            </a:extLst>
          </p:cNvPr>
          <p:cNvSpPr txBox="1"/>
          <p:nvPr/>
        </p:nvSpPr>
        <p:spPr>
          <a:xfrm>
            <a:off x="429707" y="632299"/>
            <a:ext cx="8651426" cy="584775"/>
          </a:xfrm>
          <a:prstGeom prst="rect">
            <a:avLst/>
          </a:prstGeom>
          <a:noFill/>
        </p:spPr>
        <p:txBody>
          <a:bodyPr wrap="square" rtlCol="0">
            <a:spAutoFit/>
          </a:bodyPr>
          <a:lstStyle/>
          <a:p>
            <a:r>
              <a:rPr lang="nl-NL" sz="3200" dirty="0">
                <a:solidFill>
                  <a:srgbClr val="86BC25"/>
                </a:solidFill>
                <a:latin typeface="Intro Rust Base" panose="00000500000000000000" pitchFamily="50" charset="0"/>
              </a:rPr>
              <a:t>Voorbeeld: batterijhouder</a:t>
            </a:r>
            <a:endParaRPr lang="nl-BE" sz="3200" dirty="0">
              <a:solidFill>
                <a:srgbClr val="86BC25"/>
              </a:solidFill>
              <a:latin typeface="Intro Rust Base" panose="00000500000000000000" pitchFamily="50" charset="0"/>
            </a:endParaRPr>
          </a:p>
        </p:txBody>
      </p:sp>
    </p:spTree>
    <p:extLst>
      <p:ext uri="{BB962C8B-B14F-4D97-AF65-F5344CB8AC3E}">
        <p14:creationId xmlns:p14="http://schemas.microsoft.com/office/powerpoint/2010/main" val="115360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0492D7E-7E78-D926-0C89-5BF8795AF693}"/>
              </a:ext>
            </a:extLst>
          </p:cNvPr>
          <p:cNvPicPr>
            <a:picLocks noChangeAspect="1"/>
          </p:cNvPicPr>
          <p:nvPr/>
        </p:nvPicPr>
        <p:blipFill>
          <a:blip r:embed="rId2"/>
          <a:srcRect t="5575" b="4148"/>
          <a:stretch/>
        </p:blipFill>
        <p:spPr>
          <a:xfrm>
            <a:off x="566922" y="2217907"/>
            <a:ext cx="11058155" cy="2461098"/>
          </a:xfrm>
          <a:prstGeom prst="rect">
            <a:avLst/>
          </a:prstGeom>
        </p:spPr>
      </p:pic>
    </p:spTree>
    <p:extLst>
      <p:ext uri="{BB962C8B-B14F-4D97-AF65-F5344CB8AC3E}">
        <p14:creationId xmlns:p14="http://schemas.microsoft.com/office/powerpoint/2010/main" val="2214181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859FAED-B503-1594-E894-9D4B71B691D8}"/>
              </a:ext>
            </a:extLst>
          </p:cNvPr>
          <p:cNvPicPr>
            <a:picLocks noChangeAspect="1"/>
          </p:cNvPicPr>
          <p:nvPr/>
        </p:nvPicPr>
        <p:blipFill>
          <a:blip r:embed="rId2"/>
          <a:srcRect t="4356" b="4981"/>
          <a:stretch/>
        </p:blipFill>
        <p:spPr>
          <a:xfrm>
            <a:off x="733824" y="1926078"/>
            <a:ext cx="10892119" cy="2431914"/>
          </a:xfrm>
          <a:prstGeom prst="rect">
            <a:avLst/>
          </a:prstGeom>
        </p:spPr>
      </p:pic>
    </p:spTree>
    <p:extLst>
      <p:ext uri="{BB962C8B-B14F-4D97-AF65-F5344CB8AC3E}">
        <p14:creationId xmlns:p14="http://schemas.microsoft.com/office/powerpoint/2010/main" val="3127634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D40CE4D-F64A-423C-3923-A77D1BEE81B2}"/>
              </a:ext>
            </a:extLst>
          </p:cNvPr>
          <p:cNvPicPr>
            <a:picLocks noChangeAspect="1"/>
          </p:cNvPicPr>
          <p:nvPr/>
        </p:nvPicPr>
        <p:blipFill>
          <a:blip r:embed="rId2"/>
          <a:srcRect b="65870"/>
          <a:stretch/>
        </p:blipFill>
        <p:spPr>
          <a:xfrm>
            <a:off x="362882" y="1242378"/>
            <a:ext cx="11466236" cy="3319574"/>
          </a:xfrm>
          <a:prstGeom prst="rect">
            <a:avLst/>
          </a:prstGeom>
        </p:spPr>
      </p:pic>
    </p:spTree>
    <p:extLst>
      <p:ext uri="{BB962C8B-B14F-4D97-AF65-F5344CB8AC3E}">
        <p14:creationId xmlns:p14="http://schemas.microsoft.com/office/powerpoint/2010/main" val="826465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F3A15-E182-FC46-6D22-7BB22CDDC130}"/>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73A4C02C-BA93-9831-FEFC-9AF9ABC3B239}"/>
              </a:ext>
            </a:extLst>
          </p:cNvPr>
          <p:cNvPicPr>
            <a:picLocks noChangeAspect="1"/>
          </p:cNvPicPr>
          <p:nvPr/>
        </p:nvPicPr>
        <p:blipFill>
          <a:blip r:embed="rId2"/>
          <a:stretch>
            <a:fillRect/>
          </a:stretch>
        </p:blipFill>
        <p:spPr>
          <a:xfrm>
            <a:off x="451108" y="2307538"/>
            <a:ext cx="11289783" cy="2435283"/>
          </a:xfrm>
          <a:prstGeom prst="rect">
            <a:avLst/>
          </a:prstGeom>
        </p:spPr>
      </p:pic>
    </p:spTree>
    <p:extLst>
      <p:ext uri="{BB962C8B-B14F-4D97-AF65-F5344CB8AC3E}">
        <p14:creationId xmlns:p14="http://schemas.microsoft.com/office/powerpoint/2010/main" val="2066568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FC82-2C38-7294-26E7-9BD817DC58B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EE45EEC-89CD-7F85-31F0-9B0C08D9DDF6}"/>
              </a:ext>
            </a:extLst>
          </p:cNvPr>
          <p:cNvPicPr>
            <a:picLocks noChangeAspect="1"/>
          </p:cNvPicPr>
          <p:nvPr/>
        </p:nvPicPr>
        <p:blipFill>
          <a:blip r:embed="rId2"/>
          <a:stretch>
            <a:fillRect/>
          </a:stretch>
        </p:blipFill>
        <p:spPr>
          <a:xfrm>
            <a:off x="468871" y="2155863"/>
            <a:ext cx="11308060" cy="2446282"/>
          </a:xfrm>
          <a:prstGeom prst="rect">
            <a:avLst/>
          </a:prstGeom>
        </p:spPr>
      </p:pic>
    </p:spTree>
    <p:extLst>
      <p:ext uri="{BB962C8B-B14F-4D97-AF65-F5344CB8AC3E}">
        <p14:creationId xmlns:p14="http://schemas.microsoft.com/office/powerpoint/2010/main" val="3338198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B294C-A4E1-11BE-1C72-B50A7465CDC3}"/>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DB1B772-1FCC-BBFE-00DC-D462EAC14A57}"/>
              </a:ext>
            </a:extLst>
          </p:cNvPr>
          <p:cNvPicPr>
            <a:picLocks noChangeAspect="1"/>
          </p:cNvPicPr>
          <p:nvPr/>
        </p:nvPicPr>
        <p:blipFill>
          <a:blip r:embed="rId2"/>
          <a:stretch>
            <a:fillRect/>
          </a:stretch>
        </p:blipFill>
        <p:spPr>
          <a:xfrm>
            <a:off x="350379" y="1896694"/>
            <a:ext cx="11505183" cy="2564773"/>
          </a:xfrm>
          <a:prstGeom prst="rect">
            <a:avLst/>
          </a:prstGeom>
        </p:spPr>
      </p:pic>
    </p:spTree>
    <p:extLst>
      <p:ext uri="{BB962C8B-B14F-4D97-AF65-F5344CB8AC3E}">
        <p14:creationId xmlns:p14="http://schemas.microsoft.com/office/powerpoint/2010/main" val="73929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BB45-B9CE-EDCD-2004-0A560FB4093F}"/>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137D90D-9554-1D78-982D-B702C8546D88}"/>
              </a:ext>
            </a:extLst>
          </p:cNvPr>
          <p:cNvPicPr>
            <a:picLocks noChangeAspect="1"/>
          </p:cNvPicPr>
          <p:nvPr/>
        </p:nvPicPr>
        <p:blipFill>
          <a:blip r:embed="rId2"/>
          <a:stretch>
            <a:fillRect/>
          </a:stretch>
        </p:blipFill>
        <p:spPr>
          <a:xfrm>
            <a:off x="367801" y="1860220"/>
            <a:ext cx="11457944" cy="2470619"/>
          </a:xfrm>
          <a:prstGeom prst="rect">
            <a:avLst/>
          </a:prstGeom>
        </p:spPr>
      </p:pic>
    </p:spTree>
    <p:extLst>
      <p:ext uri="{BB962C8B-B14F-4D97-AF65-F5344CB8AC3E}">
        <p14:creationId xmlns:p14="http://schemas.microsoft.com/office/powerpoint/2010/main" val="3123824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8DA6-7146-E330-6EA1-6775F00FF3A1}"/>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2D1EF210-B77C-DB42-6B3C-69E2836F4827}"/>
              </a:ext>
            </a:extLst>
          </p:cNvPr>
          <p:cNvPicPr>
            <a:picLocks noChangeAspect="1"/>
          </p:cNvPicPr>
          <p:nvPr/>
        </p:nvPicPr>
        <p:blipFill>
          <a:blip r:embed="rId2"/>
          <a:stretch>
            <a:fillRect/>
          </a:stretch>
        </p:blipFill>
        <p:spPr>
          <a:xfrm>
            <a:off x="407538" y="2216169"/>
            <a:ext cx="11379713" cy="2496508"/>
          </a:xfrm>
          <a:prstGeom prst="rect">
            <a:avLst/>
          </a:prstGeom>
        </p:spPr>
      </p:pic>
    </p:spTree>
    <p:extLst>
      <p:ext uri="{BB962C8B-B14F-4D97-AF65-F5344CB8AC3E}">
        <p14:creationId xmlns:p14="http://schemas.microsoft.com/office/powerpoint/2010/main" val="117277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FCEA-6719-921C-DD2A-EF91EDD49C0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056416B0-A55B-4F5A-41AD-4186B76AC15B}"/>
              </a:ext>
            </a:extLst>
          </p:cNvPr>
          <p:cNvPicPr>
            <a:picLocks noChangeAspect="1"/>
          </p:cNvPicPr>
          <p:nvPr/>
        </p:nvPicPr>
        <p:blipFill>
          <a:blip r:embed="rId2"/>
          <a:stretch>
            <a:fillRect/>
          </a:stretch>
        </p:blipFill>
        <p:spPr>
          <a:xfrm>
            <a:off x="363102" y="2236251"/>
            <a:ext cx="11528063" cy="2496523"/>
          </a:xfrm>
          <a:prstGeom prst="rect">
            <a:avLst/>
          </a:prstGeom>
        </p:spPr>
      </p:pic>
    </p:spTree>
    <p:extLst>
      <p:ext uri="{BB962C8B-B14F-4D97-AF65-F5344CB8AC3E}">
        <p14:creationId xmlns:p14="http://schemas.microsoft.com/office/powerpoint/2010/main" val="472621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55F1-5A2D-D228-949A-4490F1B57A4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F3CDCCD-A579-3D34-24B9-DE360601FF8F}"/>
              </a:ext>
            </a:extLst>
          </p:cNvPr>
          <p:cNvPicPr>
            <a:picLocks noChangeAspect="1"/>
          </p:cNvPicPr>
          <p:nvPr/>
        </p:nvPicPr>
        <p:blipFill>
          <a:blip r:embed="rId2"/>
          <a:stretch>
            <a:fillRect/>
          </a:stretch>
        </p:blipFill>
        <p:spPr>
          <a:xfrm>
            <a:off x="467305" y="1990849"/>
            <a:ext cx="11274397" cy="2490715"/>
          </a:xfrm>
          <a:prstGeom prst="rect">
            <a:avLst/>
          </a:prstGeom>
        </p:spPr>
      </p:pic>
    </p:spTree>
    <p:extLst>
      <p:ext uri="{BB962C8B-B14F-4D97-AF65-F5344CB8AC3E}">
        <p14:creationId xmlns:p14="http://schemas.microsoft.com/office/powerpoint/2010/main" val="3906559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D2579-DC0A-5634-6EA9-FC9E2B00E77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DAE4560C-3A62-4513-6462-2D9D8E63707E}"/>
              </a:ext>
            </a:extLst>
          </p:cNvPr>
          <p:cNvPicPr>
            <a:picLocks noChangeAspect="1"/>
          </p:cNvPicPr>
          <p:nvPr/>
        </p:nvPicPr>
        <p:blipFill>
          <a:blip r:embed="rId2"/>
          <a:stretch>
            <a:fillRect/>
          </a:stretch>
        </p:blipFill>
        <p:spPr>
          <a:xfrm>
            <a:off x="377392" y="2080239"/>
            <a:ext cx="11432967" cy="2471664"/>
          </a:xfrm>
          <a:prstGeom prst="rect">
            <a:avLst/>
          </a:prstGeom>
        </p:spPr>
      </p:pic>
    </p:spTree>
    <p:extLst>
      <p:ext uri="{BB962C8B-B14F-4D97-AF65-F5344CB8AC3E}">
        <p14:creationId xmlns:p14="http://schemas.microsoft.com/office/powerpoint/2010/main" val="77843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7FEB9-91F3-A775-F67F-7C4000766A2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5EDFE4F-5B31-9BF8-D0A9-89EAD8F1FE2C}"/>
              </a:ext>
            </a:extLst>
          </p:cNvPr>
          <p:cNvPicPr>
            <a:picLocks noChangeAspect="1"/>
          </p:cNvPicPr>
          <p:nvPr/>
        </p:nvPicPr>
        <p:blipFill>
          <a:blip r:embed="rId2"/>
          <a:stretch>
            <a:fillRect/>
          </a:stretch>
        </p:blipFill>
        <p:spPr>
          <a:xfrm>
            <a:off x="439548" y="1979992"/>
            <a:ext cx="11486825" cy="2541766"/>
          </a:xfrm>
          <a:prstGeom prst="rect">
            <a:avLst/>
          </a:prstGeom>
        </p:spPr>
      </p:pic>
    </p:spTree>
    <p:extLst>
      <p:ext uri="{BB962C8B-B14F-4D97-AF65-F5344CB8AC3E}">
        <p14:creationId xmlns:p14="http://schemas.microsoft.com/office/powerpoint/2010/main" val="350831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Oval 23">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Afbeelding 10" descr="Afbeelding met tekst, visitekaartje, gereedschap, overdekt&#10;&#10;Automatisch gegenereerde beschrijving">
            <a:extLst>
              <a:ext uri="{FF2B5EF4-FFF2-40B4-BE49-F238E27FC236}">
                <a16:creationId xmlns:a16="http://schemas.microsoft.com/office/drawing/2014/main" id="{04AEB88C-DBCA-3D4E-DB2B-F7442F7A98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01824" y="463674"/>
            <a:ext cx="2993094" cy="3217333"/>
          </a:xfrm>
          <a:prstGeom prst="rect">
            <a:avLst/>
          </a:prstGeom>
        </p:spPr>
      </p:pic>
      <p:pic>
        <p:nvPicPr>
          <p:cNvPr id="9" name="Afbeelding 8" descr="Afbeelding met Verkeersbord, teken, geel, driehoek&#10;&#10;Automatisch gegenereerde beschrijving">
            <a:extLst>
              <a:ext uri="{FF2B5EF4-FFF2-40B4-BE49-F238E27FC236}">
                <a16:creationId xmlns:a16="http://schemas.microsoft.com/office/drawing/2014/main" id="{F1E2BAB8-14ED-44D2-A8D6-A65FB3C210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5141" y="2941131"/>
            <a:ext cx="2069129" cy="2069129"/>
          </a:xfrm>
          <a:prstGeom prst="rect">
            <a:avLst/>
          </a:prstGeom>
        </p:spPr>
      </p:pic>
      <p:sp>
        <p:nvSpPr>
          <p:cNvPr id="32" name="Freeform: Shape 31">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Afbeelding 14">
            <a:extLst>
              <a:ext uri="{FF2B5EF4-FFF2-40B4-BE49-F238E27FC236}">
                <a16:creationId xmlns:a16="http://schemas.microsoft.com/office/drawing/2014/main" id="{EA79D51C-E938-AD02-F530-1B1B02EA6466}"/>
              </a:ext>
            </a:extLst>
          </p:cNvPr>
          <p:cNvPicPr>
            <a:picLocks noChangeAspect="1"/>
          </p:cNvPicPr>
          <p:nvPr/>
        </p:nvPicPr>
        <p:blipFill>
          <a:blip r:embed="rId4"/>
          <a:stretch>
            <a:fillRect/>
          </a:stretch>
        </p:blipFill>
        <p:spPr>
          <a:xfrm>
            <a:off x="5598647" y="495261"/>
            <a:ext cx="1799320" cy="1127574"/>
          </a:xfrm>
          <a:prstGeom prst="rect">
            <a:avLst/>
          </a:prstGeom>
        </p:spPr>
      </p:pic>
      <p:pic>
        <p:nvPicPr>
          <p:cNvPr id="10" name="Afbeelding 9" descr="Afbeelding met kabel, gereedschap, Elektrische bedrading, Krimpkousen&#10;&#10;Automatisch gegenereerde beschrijving">
            <a:extLst>
              <a:ext uri="{FF2B5EF4-FFF2-40B4-BE49-F238E27FC236}">
                <a16:creationId xmlns:a16="http://schemas.microsoft.com/office/drawing/2014/main" id="{5DA0F765-18DA-BB0E-9363-2C1A59DE930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568"/>
          <a:stretch/>
        </p:blipFill>
        <p:spPr bwMode="auto">
          <a:xfrm rot="16200000">
            <a:off x="1179608" y="4771942"/>
            <a:ext cx="1595449" cy="2072084"/>
          </a:xfrm>
          <a:prstGeom prst="rect">
            <a:avLst/>
          </a:prstGeom>
          <a:extLst>
            <a:ext uri="{53640926-AAD7-44D8-BBD7-CCE9431645EC}">
              <a14:shadowObscured xmlns:a14="http://schemas.microsoft.com/office/drawing/2010/main"/>
            </a:ext>
          </a:extLst>
        </p:spPr>
      </p:pic>
      <p:pic>
        <p:nvPicPr>
          <p:cNvPr id="12" name="Afbeelding 11" descr="Afbeelding met kabel, elektronica, batterij, overdekt&#10;&#10;Automatisch gegenereerde beschrijving">
            <a:extLst>
              <a:ext uri="{FF2B5EF4-FFF2-40B4-BE49-F238E27FC236}">
                <a16:creationId xmlns:a16="http://schemas.microsoft.com/office/drawing/2014/main" id="{CE9AEF98-C9AA-1538-A0D6-45D28D240D0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590"/>
          <a:stretch/>
        </p:blipFill>
        <p:spPr bwMode="auto">
          <a:xfrm rot="16200000">
            <a:off x="8605933" y="3312009"/>
            <a:ext cx="2413428" cy="3081837"/>
          </a:xfrm>
          <a:prstGeom prst="rect">
            <a:avLst/>
          </a:prstGeom>
          <a:extLst>
            <a:ext uri="{53640926-AAD7-44D8-BBD7-CCE9431645EC}">
              <a14:shadowObscured xmlns:a14="http://schemas.microsoft.com/office/drawing/2010/main"/>
            </a:ext>
          </a:extLst>
        </p:spPr>
      </p:pic>
      <p:pic>
        <p:nvPicPr>
          <p:cNvPr id="16" name="Afbeelding 15" descr="Afbeelding met kabel, rood&#10;&#10;Automatisch gegenereerde beschrijving">
            <a:extLst>
              <a:ext uri="{FF2B5EF4-FFF2-40B4-BE49-F238E27FC236}">
                <a16:creationId xmlns:a16="http://schemas.microsoft.com/office/drawing/2014/main" id="{3056FE0D-D937-A462-AD4F-6A98BD0BEEFD}"/>
              </a:ext>
            </a:extLst>
          </p:cNvPr>
          <p:cNvPicPr>
            <a:picLocks noChangeAspect="1"/>
          </p:cNvPicPr>
          <p:nvPr/>
        </p:nvPicPr>
        <p:blipFill rotWithShape="1">
          <a:blip r:embed="rId7">
            <a:extLst>
              <a:ext uri="{28A0092B-C50C-407E-A947-70E740481C1C}">
                <a14:useLocalDpi xmlns:a14="http://schemas.microsoft.com/office/drawing/2010/main" val="0"/>
              </a:ext>
            </a:extLst>
          </a:blip>
          <a:srcRect l="26202" r="28804"/>
          <a:stretch/>
        </p:blipFill>
        <p:spPr bwMode="auto">
          <a:xfrm rot="16200000">
            <a:off x="9504266" y="237784"/>
            <a:ext cx="1926964" cy="2087823"/>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056649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6C0ED9-12C1-9016-1A40-3B2B6D8ACA85}"/>
            </a:ext>
          </a:extLst>
        </p:cNvPr>
        <p:cNvGrpSpPr/>
        <p:nvPr/>
      </p:nvGrpSpPr>
      <p:grpSpPr>
        <a:xfrm>
          <a:off x="0" y="0"/>
          <a:ext cx="0" cy="0"/>
          <a:chOff x="0" y="0"/>
          <a:chExt cx="0" cy="0"/>
        </a:xfrm>
      </p:grpSpPr>
      <p:sp>
        <p:nvSpPr>
          <p:cNvPr id="7183" name="Freeform: Shape 7182">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5" name="Freeform: Shape 7184">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87" name="Oval 7186">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9" name="Freeform: Shape 7188">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91" name="Freeform: Shape 7190">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3" name="Freeform: Shape 7192">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0" name="Picture 2" descr="Geen beschrijving beschikbaar.">
            <a:extLst>
              <a:ext uri="{FF2B5EF4-FFF2-40B4-BE49-F238E27FC236}">
                <a16:creationId xmlns:a16="http://schemas.microsoft.com/office/drawing/2014/main" id="{B653B527-2F50-B932-1013-6A29862C97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16200000">
            <a:off x="5766138" y="-53213"/>
            <a:ext cx="1350782" cy="1801043"/>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Verkeersbord, teken, geel, driehoek&#10;&#10;Automatisch gegenereerde beschrijving">
            <a:extLst>
              <a:ext uri="{FF2B5EF4-FFF2-40B4-BE49-F238E27FC236}">
                <a16:creationId xmlns:a16="http://schemas.microsoft.com/office/drawing/2014/main" id="{FB748C73-D982-CF6B-9DAA-24249DFFB4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0034" y="3140009"/>
            <a:ext cx="1961945" cy="1961945"/>
          </a:xfrm>
          <a:prstGeom prst="rect">
            <a:avLst/>
          </a:prstGeom>
        </p:spPr>
      </p:pic>
      <p:pic>
        <p:nvPicPr>
          <p:cNvPr id="7172" name="Picture 4" descr="Geen beschrijving beschikbaar.">
            <a:extLst>
              <a:ext uri="{FF2B5EF4-FFF2-40B4-BE49-F238E27FC236}">
                <a16:creationId xmlns:a16="http://schemas.microsoft.com/office/drawing/2014/main" id="{B920CE25-63C3-C01D-A8DB-43968CB55A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08" r="23553"/>
          <a:stretch/>
        </p:blipFill>
        <p:spPr bwMode="auto">
          <a:xfrm rot="16200000">
            <a:off x="9005126" y="3670202"/>
            <a:ext cx="1570079" cy="4277711"/>
          </a:xfrm>
          <a:prstGeom prst="rect">
            <a:avLst/>
          </a:prstGeom>
          <a:noFill/>
          <a:extLst>
            <a:ext uri="{909E8E84-426E-40DD-AFC4-6F175D3DCCD1}">
              <a14:hiddenFill xmlns:a14="http://schemas.microsoft.com/office/drawing/2010/main">
                <a:solidFill>
                  <a:srgbClr val="FFFFFF"/>
                </a:solidFill>
              </a14:hiddenFill>
            </a:ext>
          </a:extLst>
        </p:spPr>
      </p:pic>
      <p:sp>
        <p:nvSpPr>
          <p:cNvPr id="7195" name="Freeform: Shape 7194">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7197" name="Freeform: Shape 7196">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8" name="Picture 10" descr="Geen beschrijving beschikbaar.">
            <a:extLst>
              <a:ext uri="{FF2B5EF4-FFF2-40B4-BE49-F238E27FC236}">
                <a16:creationId xmlns:a16="http://schemas.microsoft.com/office/drawing/2014/main" id="{EA02479A-CFE1-E491-FB45-26C42FC459E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82648" y="263902"/>
            <a:ext cx="1319663" cy="175955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Geen beschrijving beschikbaar.">
            <a:extLst>
              <a:ext uri="{FF2B5EF4-FFF2-40B4-BE49-F238E27FC236}">
                <a16:creationId xmlns:a16="http://schemas.microsoft.com/office/drawing/2014/main" id="{74E01E82-653E-1FB4-A577-7E0AF3385A7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94537" y="410155"/>
            <a:ext cx="2473267" cy="329769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Geen beschrijving beschikbaar.">
            <a:extLst>
              <a:ext uri="{FF2B5EF4-FFF2-40B4-BE49-F238E27FC236}">
                <a16:creationId xmlns:a16="http://schemas.microsoft.com/office/drawing/2014/main" id="{F8FE7F7A-1C5C-F18E-39CF-E51A1F780F3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186" r="10457"/>
          <a:stretch/>
        </p:blipFill>
        <p:spPr bwMode="auto">
          <a:xfrm rot="16200000">
            <a:off x="1184356" y="4721916"/>
            <a:ext cx="1345891" cy="2413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259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CA2416-315B-D355-76BD-779DC6FC17A6}"/>
              </a:ext>
            </a:extLst>
          </p:cNvPr>
          <p:cNvSpPr>
            <a:spLocks noGrp="1"/>
          </p:cNvSpPr>
          <p:nvPr>
            <p:ph type="title"/>
          </p:nvPr>
        </p:nvSpPr>
        <p:spPr>
          <a:xfrm>
            <a:off x="554477" y="1459149"/>
            <a:ext cx="11013331" cy="5155660"/>
          </a:xfrm>
        </p:spPr>
        <p:txBody>
          <a:bodyPr>
            <a:noAutofit/>
          </a:bodyPr>
          <a:lstStyle/>
          <a:p>
            <a:r>
              <a:rPr lang="nl-BE" sz="3500" b="1"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1.</a:t>
            </a:r>
            <a:r>
              <a:rPr lang="nl-BE" sz="3500" dirty="0">
                <a:solidFill>
                  <a:srgbClr val="B9CF38"/>
                </a:solidFill>
                <a:effectLst/>
                <a:latin typeface="Aptos" panose="020B0004020202020204" pitchFamily="34" charset="0"/>
                <a:ea typeface="Aptos" panose="020B0004020202020204" pitchFamily="34" charset="0"/>
                <a:cs typeface="Poppins" panose="00000500000000000000" pitchFamily="2" charset="0"/>
              </a:rPr>
              <a:t> </a:t>
            </a:r>
            <a: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t>Verwijder de batterijen als het kan.</a:t>
            </a: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r>
              <a:rPr lang="nl-BE" sz="3500" b="1"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2.</a:t>
            </a:r>
            <a:r>
              <a:rPr lang="nl-BE" sz="3500" dirty="0">
                <a:solidFill>
                  <a:srgbClr val="00B050"/>
                </a:solidFill>
                <a:effectLst/>
                <a:latin typeface="Aptos" panose="020B0004020202020204" pitchFamily="34" charset="0"/>
                <a:ea typeface="Aptos" panose="020B0004020202020204" pitchFamily="34" charset="0"/>
                <a:cs typeface="Poppins" panose="00000500000000000000" pitchFamily="2" charset="0"/>
              </a:rPr>
              <a:t> </a:t>
            </a:r>
            <a: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t>Kijk waar de kortsluiting zich bevindt.</a:t>
            </a: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t>      Maak als het kan de polen (kabels) los.</a:t>
            </a: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r>
              <a:rPr lang="nl-BE" sz="3500" b="1"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3.</a:t>
            </a:r>
            <a:r>
              <a:rPr lang="nl-BE" sz="3500" dirty="0">
                <a:solidFill>
                  <a:srgbClr val="00B050"/>
                </a:solidFill>
                <a:effectLst/>
                <a:latin typeface="Aptos" panose="020B0004020202020204" pitchFamily="34" charset="0"/>
                <a:ea typeface="Aptos" panose="020B0004020202020204" pitchFamily="34" charset="0"/>
                <a:cs typeface="Poppins" panose="00000500000000000000" pitchFamily="2" charset="0"/>
              </a:rPr>
              <a:t> </a:t>
            </a:r>
            <a: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t>Leg de batterijhouder en batterijen aan de kant.</a:t>
            </a: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35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r>
              <a:rPr lang="nl-BE" sz="3500" b="1" dirty="0">
                <a:solidFill>
                  <a:srgbClr val="B9CF38"/>
                </a:solidFill>
                <a:latin typeface="Intro Rust Base" panose="00000500000000000000" pitchFamily="50" charset="0"/>
                <a:ea typeface="Aptos" panose="020B0004020202020204" pitchFamily="34" charset="0"/>
                <a:cs typeface="Poppins" panose="00000500000000000000" pitchFamily="2" charset="0"/>
              </a:rPr>
              <a:t>Tot slot</a:t>
            </a:r>
            <a:r>
              <a:rPr lang="nl-BE" sz="3500" b="1"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a:t>
            </a:r>
            <a:r>
              <a:rPr lang="nl-BE" sz="3500" dirty="0">
                <a:solidFill>
                  <a:srgbClr val="B9CF38"/>
                </a:solidFill>
                <a:effectLst/>
                <a:latin typeface="Aptos" panose="020B0004020202020204" pitchFamily="34" charset="0"/>
                <a:ea typeface="Aptos" panose="020B0004020202020204" pitchFamily="34" charset="0"/>
                <a:cs typeface="Poppins" panose="00000500000000000000" pitchFamily="2" charset="0"/>
              </a:rPr>
              <a:t> </a:t>
            </a:r>
            <a:r>
              <a:rPr lang="nl-BE" sz="3500" dirty="0">
                <a:solidFill>
                  <a:srgbClr val="000000"/>
                </a:solidFill>
                <a:latin typeface="Aptos" panose="020B0004020202020204" pitchFamily="34" charset="0"/>
                <a:ea typeface="Aptos" panose="020B0004020202020204" pitchFamily="34" charset="0"/>
                <a:cs typeface="Poppins" panose="00000500000000000000" pitchFamily="2" charset="0"/>
              </a:rPr>
              <a:t>Verwittig de juf of meester.</a:t>
            </a:r>
            <a:endParaRPr lang="nl-BE" sz="3500" dirty="0"/>
          </a:p>
        </p:txBody>
      </p:sp>
      <p:sp>
        <p:nvSpPr>
          <p:cNvPr id="5" name="Tekstvak 4">
            <a:extLst>
              <a:ext uri="{FF2B5EF4-FFF2-40B4-BE49-F238E27FC236}">
                <a16:creationId xmlns:a16="http://schemas.microsoft.com/office/drawing/2014/main" id="{E81FDE26-8913-6E07-B3FE-AFA248B2141C}"/>
              </a:ext>
            </a:extLst>
          </p:cNvPr>
          <p:cNvSpPr txBox="1"/>
          <p:nvPr/>
        </p:nvSpPr>
        <p:spPr>
          <a:xfrm>
            <a:off x="1105416" y="778213"/>
            <a:ext cx="7124184" cy="584775"/>
          </a:xfrm>
          <a:prstGeom prst="rect">
            <a:avLst/>
          </a:prstGeom>
          <a:noFill/>
        </p:spPr>
        <p:txBody>
          <a:bodyPr wrap="square" rtlCol="0">
            <a:spAutoFit/>
          </a:bodyPr>
          <a:lstStyle/>
          <a:p>
            <a:r>
              <a:rPr lang="nl-NL" sz="3200" dirty="0">
                <a:solidFill>
                  <a:srgbClr val="FF0000"/>
                </a:solidFill>
                <a:latin typeface="Intro Rust Base" panose="00000500000000000000" pitchFamily="50" charset="0"/>
              </a:rPr>
              <a:t>Help! Alles wordt heet!</a:t>
            </a:r>
            <a:endParaRPr lang="nl-BE" sz="3200" dirty="0">
              <a:solidFill>
                <a:srgbClr val="FF0000"/>
              </a:solidFill>
              <a:latin typeface="Intro Rust Base" panose="00000500000000000000" pitchFamily="50" charset="0"/>
            </a:endParaRPr>
          </a:p>
        </p:txBody>
      </p:sp>
      <p:pic>
        <p:nvPicPr>
          <p:cNvPr id="7" name="Afbeelding 6">
            <a:extLst>
              <a:ext uri="{FF2B5EF4-FFF2-40B4-BE49-F238E27FC236}">
                <a16:creationId xmlns:a16="http://schemas.microsoft.com/office/drawing/2014/main" id="{9E3777FD-DD1B-D25F-D22F-80C3D52DC1A0}"/>
              </a:ext>
            </a:extLst>
          </p:cNvPr>
          <p:cNvPicPr>
            <a:picLocks noChangeAspect="1"/>
          </p:cNvPicPr>
          <p:nvPr/>
        </p:nvPicPr>
        <p:blipFill>
          <a:blip r:embed="rId2"/>
          <a:stretch>
            <a:fillRect/>
          </a:stretch>
        </p:blipFill>
        <p:spPr>
          <a:xfrm>
            <a:off x="9105090" y="1209100"/>
            <a:ext cx="2169268" cy="2169268"/>
          </a:xfrm>
          <a:prstGeom prst="rect">
            <a:avLst/>
          </a:prstGeom>
        </p:spPr>
      </p:pic>
    </p:spTree>
    <p:extLst>
      <p:ext uri="{BB962C8B-B14F-4D97-AF65-F5344CB8AC3E}">
        <p14:creationId xmlns:p14="http://schemas.microsoft.com/office/powerpoint/2010/main" val="4014352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53DC2-2752-DE66-D360-2ECCB321BE26}"/>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D122ED5-76D8-FAA3-A8D3-EDBD6D17AD8C}"/>
              </a:ext>
            </a:extLst>
          </p:cNvPr>
          <p:cNvSpPr txBox="1"/>
          <p:nvPr/>
        </p:nvSpPr>
        <p:spPr>
          <a:xfrm>
            <a:off x="734807" y="535819"/>
            <a:ext cx="7124184" cy="584775"/>
          </a:xfrm>
          <a:prstGeom prst="rect">
            <a:avLst/>
          </a:prstGeom>
          <a:noFill/>
        </p:spPr>
        <p:txBody>
          <a:bodyPr wrap="square" rtlCol="0">
            <a:spAutoFit/>
          </a:bodyPr>
          <a:lstStyle/>
          <a:p>
            <a:r>
              <a:rPr lang="nl-NL" sz="3200" dirty="0">
                <a:solidFill>
                  <a:srgbClr val="B9CF38"/>
                </a:solidFill>
                <a:latin typeface="Intro Rust Base" panose="00000500000000000000" pitchFamily="50" charset="0"/>
              </a:rPr>
              <a:t>Schakelen oefenen</a:t>
            </a:r>
            <a:endParaRPr lang="nl-BE" sz="3200" dirty="0">
              <a:solidFill>
                <a:srgbClr val="B9CF38"/>
              </a:solidFill>
              <a:latin typeface="Intro Rust Base" panose="00000500000000000000" pitchFamily="50" charset="0"/>
            </a:endParaRPr>
          </a:p>
        </p:txBody>
      </p:sp>
      <p:pic>
        <p:nvPicPr>
          <p:cNvPr id="3" name="Afbeelding 2">
            <a:extLst>
              <a:ext uri="{FF2B5EF4-FFF2-40B4-BE49-F238E27FC236}">
                <a16:creationId xmlns:a16="http://schemas.microsoft.com/office/drawing/2014/main" id="{E82B548A-007F-0453-1463-AB76E5380E6E}"/>
              </a:ext>
            </a:extLst>
          </p:cNvPr>
          <p:cNvPicPr>
            <a:picLocks noChangeAspect="1"/>
          </p:cNvPicPr>
          <p:nvPr/>
        </p:nvPicPr>
        <p:blipFill>
          <a:blip r:embed="rId2"/>
          <a:stretch>
            <a:fillRect/>
          </a:stretch>
        </p:blipFill>
        <p:spPr>
          <a:xfrm>
            <a:off x="818222" y="1311443"/>
            <a:ext cx="9307224" cy="5172797"/>
          </a:xfrm>
          <a:prstGeom prst="rect">
            <a:avLst/>
          </a:prstGeom>
        </p:spPr>
      </p:pic>
    </p:spTree>
    <p:extLst>
      <p:ext uri="{BB962C8B-B14F-4D97-AF65-F5344CB8AC3E}">
        <p14:creationId xmlns:p14="http://schemas.microsoft.com/office/powerpoint/2010/main" val="418225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B410A-489F-B58E-8541-B81D25F882DD}"/>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011C0BF-FAC5-0A21-5B0C-987D2BFC766B}"/>
              </a:ext>
            </a:extLst>
          </p:cNvPr>
          <p:cNvPicPr>
            <a:picLocks noChangeAspect="1"/>
          </p:cNvPicPr>
          <p:nvPr/>
        </p:nvPicPr>
        <p:blipFill>
          <a:blip r:embed="rId2"/>
          <a:stretch>
            <a:fillRect/>
          </a:stretch>
        </p:blipFill>
        <p:spPr>
          <a:xfrm>
            <a:off x="595945" y="1073374"/>
            <a:ext cx="11000109" cy="4296294"/>
          </a:xfrm>
          <a:prstGeom prst="rect">
            <a:avLst/>
          </a:prstGeom>
        </p:spPr>
      </p:pic>
    </p:spTree>
    <p:extLst>
      <p:ext uri="{BB962C8B-B14F-4D97-AF65-F5344CB8AC3E}">
        <p14:creationId xmlns:p14="http://schemas.microsoft.com/office/powerpoint/2010/main" val="2367403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33AE-67FC-5C21-1A35-D6739F5F099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E4B9CE40-C631-D525-A725-8DD8BE88FF0D}"/>
              </a:ext>
            </a:extLst>
          </p:cNvPr>
          <p:cNvPicPr>
            <a:picLocks noChangeAspect="1"/>
          </p:cNvPicPr>
          <p:nvPr/>
        </p:nvPicPr>
        <p:blipFill>
          <a:blip r:embed="rId2"/>
          <a:stretch>
            <a:fillRect/>
          </a:stretch>
        </p:blipFill>
        <p:spPr>
          <a:xfrm>
            <a:off x="0" y="956116"/>
            <a:ext cx="11382043" cy="4945768"/>
          </a:xfrm>
          <a:prstGeom prst="rect">
            <a:avLst/>
          </a:prstGeom>
        </p:spPr>
      </p:pic>
    </p:spTree>
    <p:extLst>
      <p:ext uri="{BB962C8B-B14F-4D97-AF65-F5344CB8AC3E}">
        <p14:creationId xmlns:p14="http://schemas.microsoft.com/office/powerpoint/2010/main" val="1191561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BFC62A85-FA3F-91DD-8C74-E60080B1EE34}"/>
              </a:ext>
            </a:extLst>
          </p:cNvPr>
          <p:cNvSpPr txBox="1"/>
          <p:nvPr/>
        </p:nvSpPr>
        <p:spPr>
          <a:xfrm>
            <a:off x="1616384" y="404029"/>
            <a:ext cx="3616696"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Het onderzoek</a:t>
            </a:r>
            <a:endParaRPr lang="nl-BE" sz="3200" dirty="0">
              <a:solidFill>
                <a:srgbClr val="86BC25"/>
              </a:solidFill>
              <a:latin typeface="Intro Rust Base" panose="00000500000000000000" pitchFamily="50" charset="0"/>
            </a:endParaRPr>
          </a:p>
        </p:txBody>
      </p:sp>
      <p:pic>
        <p:nvPicPr>
          <p:cNvPr id="6" name="Afbeelding 5">
            <a:extLst>
              <a:ext uri="{FF2B5EF4-FFF2-40B4-BE49-F238E27FC236}">
                <a16:creationId xmlns:a16="http://schemas.microsoft.com/office/drawing/2014/main" id="{2859F3D9-F3C1-6ED6-65E2-8ACA6A51B597}"/>
              </a:ext>
            </a:extLst>
          </p:cNvPr>
          <p:cNvPicPr>
            <a:picLocks noChangeAspect="1"/>
          </p:cNvPicPr>
          <p:nvPr/>
        </p:nvPicPr>
        <p:blipFill>
          <a:blip r:embed="rId2"/>
          <a:stretch>
            <a:fillRect/>
          </a:stretch>
        </p:blipFill>
        <p:spPr>
          <a:xfrm>
            <a:off x="405739" y="283640"/>
            <a:ext cx="952597" cy="952597"/>
          </a:xfrm>
          <a:prstGeom prst="rect">
            <a:avLst/>
          </a:prstGeom>
        </p:spPr>
      </p:pic>
      <p:sp>
        <p:nvSpPr>
          <p:cNvPr id="7" name="Tekstvak 6">
            <a:extLst>
              <a:ext uri="{FF2B5EF4-FFF2-40B4-BE49-F238E27FC236}">
                <a16:creationId xmlns:a16="http://schemas.microsoft.com/office/drawing/2014/main" id="{141992D8-0A21-4039-5923-6C8F32951845}"/>
              </a:ext>
            </a:extLst>
          </p:cNvPr>
          <p:cNvSpPr txBox="1"/>
          <p:nvPr/>
        </p:nvSpPr>
        <p:spPr>
          <a:xfrm>
            <a:off x="1616384" y="1111915"/>
            <a:ext cx="8288205" cy="1708160"/>
          </a:xfrm>
          <a:prstGeom prst="rect">
            <a:avLst/>
          </a:prstGeom>
          <a:noFill/>
        </p:spPr>
        <p:txBody>
          <a:bodyPr wrap="square">
            <a:spAutoFit/>
          </a:bodyPr>
          <a:lstStyle/>
          <a:p>
            <a:r>
              <a:rPr lang="nl-NL" sz="1800" b="1" dirty="0">
                <a:solidFill>
                  <a:srgbClr val="B9CF38"/>
                </a:solidFill>
                <a:latin typeface="Poppins" panose="00000500000000000000" pitchFamily="2" charset="0"/>
                <a:cs typeface="Poppins" panose="00000500000000000000" pitchFamily="2" charset="0"/>
              </a:rPr>
              <a:t>Stap 1:</a:t>
            </a:r>
            <a:r>
              <a:rPr lang="nl-NL" sz="1800" dirty="0">
                <a:solidFill>
                  <a:srgbClr val="00B050"/>
                </a:solidFill>
                <a:latin typeface="Poppins" panose="00000500000000000000" pitchFamily="2" charset="0"/>
                <a:cs typeface="Poppins" panose="00000500000000000000" pitchFamily="2" charset="0"/>
              </a:rPr>
              <a:t> </a:t>
            </a:r>
            <a:r>
              <a:rPr lang="nl-NL" sz="1800" dirty="0">
                <a:latin typeface="Poppins" panose="00000500000000000000" pitchFamily="2" charset="0"/>
                <a:cs typeface="Poppins" panose="00000500000000000000" pitchFamily="2" charset="0"/>
              </a:rPr>
              <a:t>Neem de </a:t>
            </a:r>
            <a:r>
              <a:rPr lang="nl-NL" sz="1800" b="1" dirty="0">
                <a:latin typeface="Poppins" panose="00000500000000000000" pitchFamily="2" charset="0"/>
                <a:cs typeface="Poppins" panose="00000500000000000000" pitchFamily="2" charset="0"/>
              </a:rPr>
              <a:t>materialen.</a:t>
            </a:r>
            <a:br>
              <a:rPr lang="nl-NL" sz="1800" b="1" dirty="0">
                <a:latin typeface="Poppins" panose="00000500000000000000" pitchFamily="2" charset="0"/>
                <a:cs typeface="Poppins" panose="00000500000000000000" pitchFamily="2" charset="0"/>
              </a:rPr>
            </a:br>
            <a:br>
              <a:rPr lang="nl-NL" sz="500" b="1" dirty="0">
                <a:latin typeface="Poppins" panose="00000500000000000000" pitchFamily="2" charset="0"/>
                <a:cs typeface="Poppins" panose="00000500000000000000" pitchFamily="2" charset="0"/>
              </a:rPr>
            </a:br>
            <a:r>
              <a:rPr lang="nl-NL" sz="1800" b="1" dirty="0">
                <a:solidFill>
                  <a:srgbClr val="B9CF38"/>
                </a:solidFill>
                <a:latin typeface="Poppins" panose="00000500000000000000" pitchFamily="2" charset="0"/>
                <a:cs typeface="Poppins" panose="00000500000000000000" pitchFamily="2" charset="0"/>
              </a:rPr>
              <a:t>Stap 2:</a:t>
            </a:r>
            <a:r>
              <a:rPr lang="nl-NL" sz="1800" dirty="0">
                <a:solidFill>
                  <a:srgbClr val="00B050"/>
                </a:solidFill>
                <a:latin typeface="Poppins" panose="00000500000000000000" pitchFamily="2" charset="0"/>
                <a:cs typeface="Poppins" panose="00000500000000000000" pitchFamily="2" charset="0"/>
              </a:rPr>
              <a:t> </a:t>
            </a:r>
            <a:r>
              <a:rPr lang="nl-NL" sz="1800" dirty="0">
                <a:latin typeface="Poppins" panose="00000500000000000000" pitchFamily="2" charset="0"/>
                <a:cs typeface="Poppins" panose="00000500000000000000" pitchFamily="2" charset="0"/>
              </a:rPr>
              <a:t>Voer de verschillende </a:t>
            </a:r>
            <a:r>
              <a:rPr lang="nl-NL" sz="1800" b="1" dirty="0">
                <a:latin typeface="Poppins" panose="00000500000000000000" pitchFamily="2" charset="0"/>
                <a:cs typeface="Poppins" panose="00000500000000000000" pitchFamily="2" charset="0"/>
              </a:rPr>
              <a:t>onderzoeken</a:t>
            </a:r>
            <a:r>
              <a:rPr lang="nl-NL" sz="1800" dirty="0">
                <a:latin typeface="Poppins" panose="00000500000000000000" pitchFamily="2" charset="0"/>
                <a:cs typeface="Poppins" panose="00000500000000000000" pitchFamily="2" charset="0"/>
              </a:rPr>
              <a:t> uit</a:t>
            </a:r>
            <a:r>
              <a:rPr lang="nl-NL" sz="1800" b="1" dirty="0">
                <a:latin typeface="Poppins" panose="00000500000000000000" pitchFamily="2" charset="0"/>
                <a:cs typeface="Poppins" panose="00000500000000000000" pitchFamily="2" charset="0"/>
              </a:rPr>
              <a:t>.</a:t>
            </a:r>
            <a:endParaRPr lang="nl-NL" sz="1800" dirty="0">
              <a:latin typeface="Poppins" panose="00000500000000000000" pitchFamily="2" charset="0"/>
              <a:cs typeface="Poppins" panose="00000500000000000000" pitchFamily="2" charset="0"/>
            </a:endParaRPr>
          </a:p>
          <a:p>
            <a:br>
              <a:rPr lang="nl-NL" sz="500" b="1" dirty="0">
                <a:solidFill>
                  <a:srgbClr val="00B050"/>
                </a:solidFill>
                <a:latin typeface="Poppins" panose="00000500000000000000" pitchFamily="2" charset="0"/>
                <a:cs typeface="Poppins" panose="00000500000000000000" pitchFamily="2" charset="0"/>
              </a:rPr>
            </a:br>
            <a:r>
              <a:rPr lang="nl-NL" sz="1800" b="1" dirty="0">
                <a:solidFill>
                  <a:srgbClr val="B9CF38"/>
                </a:solidFill>
                <a:latin typeface="Poppins" panose="00000500000000000000" pitchFamily="2" charset="0"/>
                <a:cs typeface="Poppins" panose="00000500000000000000" pitchFamily="2" charset="0"/>
              </a:rPr>
              <a:t>Stap 3:</a:t>
            </a:r>
            <a:r>
              <a:rPr lang="nl-NL" sz="1800" dirty="0">
                <a:solidFill>
                  <a:srgbClr val="00B050"/>
                </a:solidFill>
                <a:latin typeface="Poppins" panose="00000500000000000000" pitchFamily="2" charset="0"/>
                <a:cs typeface="Poppins" panose="00000500000000000000" pitchFamily="2" charset="0"/>
              </a:rPr>
              <a:t> </a:t>
            </a:r>
            <a:r>
              <a:rPr lang="nl-NL" sz="1800" dirty="0">
                <a:latin typeface="Poppins" panose="00000500000000000000" pitchFamily="2" charset="0"/>
                <a:cs typeface="Poppins" panose="00000500000000000000" pitchFamily="2" charset="0"/>
              </a:rPr>
              <a:t>Schrijf </a:t>
            </a:r>
            <a:r>
              <a:rPr lang="nl-NL" sz="1800" b="1" dirty="0">
                <a:latin typeface="Poppins" panose="00000500000000000000" pitchFamily="2" charset="0"/>
                <a:cs typeface="Poppins" panose="00000500000000000000" pitchFamily="2" charset="0"/>
              </a:rPr>
              <a:t>het antwoord </a:t>
            </a:r>
            <a:r>
              <a:rPr lang="nl-NL" sz="1800" dirty="0">
                <a:latin typeface="Poppins" panose="00000500000000000000" pitchFamily="2" charset="0"/>
                <a:cs typeface="Poppins" panose="00000500000000000000" pitchFamily="2" charset="0"/>
              </a:rPr>
              <a:t>op de vraag</a:t>
            </a:r>
            <a:r>
              <a:rPr lang="nl-NL" sz="1800" b="1" dirty="0">
                <a:latin typeface="Poppins" panose="00000500000000000000" pitchFamily="2" charset="0"/>
                <a:cs typeface="Poppins" panose="00000500000000000000" pitchFamily="2" charset="0"/>
              </a:rPr>
              <a:t>.</a:t>
            </a:r>
            <a:br>
              <a:rPr lang="nl-NL" sz="500" b="1" dirty="0">
                <a:latin typeface="Poppins" panose="00000500000000000000" pitchFamily="2" charset="0"/>
                <a:cs typeface="Poppins" panose="00000500000000000000" pitchFamily="2" charset="0"/>
              </a:rPr>
            </a:br>
            <a:br>
              <a:rPr lang="nl-NL" sz="500" b="1" dirty="0">
                <a:latin typeface="Poppins" panose="00000500000000000000" pitchFamily="2" charset="0"/>
                <a:cs typeface="Poppins" panose="00000500000000000000" pitchFamily="2" charset="0"/>
              </a:rPr>
            </a:br>
            <a:r>
              <a:rPr lang="nl-NL" sz="1800" b="1" dirty="0">
                <a:solidFill>
                  <a:srgbClr val="B9CF38"/>
                </a:solidFill>
                <a:latin typeface="Poppins" panose="00000500000000000000" pitchFamily="2" charset="0"/>
                <a:cs typeface="Poppins" panose="00000500000000000000" pitchFamily="2" charset="0"/>
              </a:rPr>
              <a:t>Probleem?</a:t>
            </a:r>
            <a:r>
              <a:rPr lang="nl-NL" sz="1800" b="1" dirty="0">
                <a:solidFill>
                  <a:srgbClr val="00B050"/>
                </a:solidFill>
                <a:latin typeface="Poppins" panose="00000500000000000000" pitchFamily="2" charset="0"/>
                <a:cs typeface="Poppins" panose="00000500000000000000" pitchFamily="2" charset="0"/>
              </a:rPr>
              <a:t> </a:t>
            </a:r>
            <a:r>
              <a:rPr lang="nl-NL" dirty="0">
                <a:latin typeface="Poppins" panose="00000500000000000000" pitchFamily="2" charset="0"/>
                <a:cs typeface="Poppins" panose="00000500000000000000" pitchFamily="2" charset="0"/>
              </a:rPr>
              <a:t>Gebruik een </a:t>
            </a:r>
            <a:r>
              <a:rPr lang="nl-NL" b="1" dirty="0">
                <a:latin typeface="Poppins" panose="00000500000000000000" pitchFamily="2" charset="0"/>
                <a:cs typeface="Poppins" panose="00000500000000000000" pitchFamily="2" charset="0"/>
              </a:rPr>
              <a:t>probleemoplosser</a:t>
            </a:r>
            <a:r>
              <a:rPr lang="nl-NL" dirty="0">
                <a:latin typeface="Poppins" panose="00000500000000000000" pitchFamily="2" charset="0"/>
                <a:cs typeface="Poppins" panose="00000500000000000000" pitchFamily="2" charset="0"/>
              </a:rPr>
              <a:t> of multimeter.</a:t>
            </a:r>
            <a:endParaRPr lang="nl-NL" sz="1800" dirty="0">
              <a:latin typeface="Poppins" panose="00000500000000000000" pitchFamily="2" charset="0"/>
              <a:cs typeface="Poppins" panose="00000500000000000000" pitchFamily="2" charset="0"/>
            </a:endParaRPr>
          </a:p>
          <a:p>
            <a:endParaRPr lang="nl-NL" sz="1800" dirty="0">
              <a:latin typeface="Poppins" panose="00000500000000000000" pitchFamily="2" charset="0"/>
              <a:cs typeface="Poppins" panose="00000500000000000000" pitchFamily="2" charset="0"/>
            </a:endParaRPr>
          </a:p>
        </p:txBody>
      </p:sp>
      <p:pic>
        <p:nvPicPr>
          <p:cNvPr id="15" name="Afbeelding 14" descr="Afbeelding met tekst, schermopname, Lettertype, diagram&#10;&#10;Automatisch gegenereerde beschrijving">
            <a:extLst>
              <a:ext uri="{FF2B5EF4-FFF2-40B4-BE49-F238E27FC236}">
                <a16:creationId xmlns:a16="http://schemas.microsoft.com/office/drawing/2014/main" id="{78DA201F-6A7A-3DFF-E0E3-12D08BCD5E79}"/>
              </a:ext>
            </a:extLst>
          </p:cNvPr>
          <p:cNvPicPr>
            <a:picLocks noChangeAspect="1"/>
          </p:cNvPicPr>
          <p:nvPr/>
        </p:nvPicPr>
        <p:blipFill rotWithShape="1">
          <a:blip r:embed="rId3">
            <a:extLst>
              <a:ext uri="{28A0092B-C50C-407E-A947-70E740481C1C}">
                <a14:useLocalDpi xmlns:a14="http://schemas.microsoft.com/office/drawing/2010/main" val="0"/>
              </a:ext>
            </a:extLst>
          </a:blip>
          <a:srcRect t="7761"/>
          <a:stretch/>
        </p:blipFill>
        <p:spPr bwMode="auto">
          <a:xfrm>
            <a:off x="5832774" y="3132509"/>
            <a:ext cx="6342972" cy="3081991"/>
          </a:xfrm>
          <a:prstGeom prst="rect">
            <a:avLst/>
          </a:prstGeom>
          <a:ln>
            <a:noFill/>
          </a:ln>
          <a:extLst>
            <a:ext uri="{53640926-AAD7-44D8-BBD7-CCE9431645EC}">
              <a14:shadowObscured xmlns:a14="http://schemas.microsoft.com/office/drawing/2010/main"/>
            </a:ext>
          </a:extLst>
        </p:spPr>
      </p:pic>
      <p:pic>
        <p:nvPicPr>
          <p:cNvPr id="3" name="Afbeelding 2">
            <a:extLst>
              <a:ext uri="{FF2B5EF4-FFF2-40B4-BE49-F238E27FC236}">
                <a16:creationId xmlns:a16="http://schemas.microsoft.com/office/drawing/2014/main" id="{F5695F40-3E60-1BF4-A56B-EF19859EBDCA}"/>
              </a:ext>
            </a:extLst>
          </p:cNvPr>
          <p:cNvPicPr>
            <a:picLocks noChangeAspect="1"/>
          </p:cNvPicPr>
          <p:nvPr/>
        </p:nvPicPr>
        <p:blipFill>
          <a:blip r:embed="rId4"/>
          <a:stretch>
            <a:fillRect/>
          </a:stretch>
        </p:blipFill>
        <p:spPr>
          <a:xfrm>
            <a:off x="3175763" y="2952563"/>
            <a:ext cx="2584723" cy="3600354"/>
          </a:xfrm>
          <a:prstGeom prst="rect">
            <a:avLst/>
          </a:prstGeom>
        </p:spPr>
      </p:pic>
      <p:pic>
        <p:nvPicPr>
          <p:cNvPr id="8" name="Afbeelding 7">
            <a:extLst>
              <a:ext uri="{FF2B5EF4-FFF2-40B4-BE49-F238E27FC236}">
                <a16:creationId xmlns:a16="http://schemas.microsoft.com/office/drawing/2014/main" id="{362D914C-30A9-8D68-A28B-AA063AB25858}"/>
              </a:ext>
            </a:extLst>
          </p:cNvPr>
          <p:cNvPicPr>
            <a:picLocks noChangeAspect="1"/>
          </p:cNvPicPr>
          <p:nvPr/>
        </p:nvPicPr>
        <p:blipFill>
          <a:blip r:embed="rId5"/>
          <a:stretch>
            <a:fillRect/>
          </a:stretch>
        </p:blipFill>
        <p:spPr>
          <a:xfrm>
            <a:off x="457834" y="2952563"/>
            <a:ext cx="2542113" cy="3621798"/>
          </a:xfrm>
          <a:prstGeom prst="rect">
            <a:avLst/>
          </a:prstGeom>
        </p:spPr>
      </p:pic>
    </p:spTree>
    <p:extLst>
      <p:ext uri="{BB962C8B-B14F-4D97-AF65-F5344CB8AC3E}">
        <p14:creationId xmlns:p14="http://schemas.microsoft.com/office/powerpoint/2010/main" val="363520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CE68A3F-3B8D-8D01-6E99-6DD79C0A5871}"/>
              </a:ext>
            </a:extLst>
          </p:cNvPr>
          <p:cNvPicPr>
            <a:picLocks noChangeAspect="1"/>
          </p:cNvPicPr>
          <p:nvPr/>
        </p:nvPicPr>
        <p:blipFill>
          <a:blip r:embed="rId2"/>
          <a:stretch>
            <a:fillRect/>
          </a:stretch>
        </p:blipFill>
        <p:spPr>
          <a:xfrm>
            <a:off x="266857" y="589467"/>
            <a:ext cx="8222850" cy="5728157"/>
          </a:xfrm>
          <a:prstGeom prst="rect">
            <a:avLst/>
          </a:prstGeom>
        </p:spPr>
      </p:pic>
      <p:sp>
        <p:nvSpPr>
          <p:cNvPr id="6" name="Tekstvak 5">
            <a:extLst>
              <a:ext uri="{FF2B5EF4-FFF2-40B4-BE49-F238E27FC236}">
                <a16:creationId xmlns:a16="http://schemas.microsoft.com/office/drawing/2014/main" id="{A623D098-889E-FCA1-8670-02347E92A438}"/>
              </a:ext>
            </a:extLst>
          </p:cNvPr>
          <p:cNvSpPr txBox="1"/>
          <p:nvPr/>
        </p:nvSpPr>
        <p:spPr>
          <a:xfrm>
            <a:off x="8989038" y="725042"/>
            <a:ext cx="2271776" cy="1077218"/>
          </a:xfrm>
          <a:prstGeom prst="rect">
            <a:avLst/>
          </a:prstGeom>
          <a:noFill/>
        </p:spPr>
        <p:txBody>
          <a:bodyPr wrap="none" rtlCol="0">
            <a:spAutoFit/>
          </a:bodyPr>
          <a:lstStyle/>
          <a:p>
            <a:pPr algn="ctr"/>
            <a:r>
              <a:rPr lang="nl-NL" sz="3200" dirty="0">
                <a:solidFill>
                  <a:srgbClr val="86BC25"/>
                </a:solidFill>
                <a:latin typeface="Intro Rust Base" panose="00000500000000000000" pitchFamily="50" charset="0"/>
              </a:rPr>
              <a:t>Wat stel </a:t>
            </a:r>
            <a:br>
              <a:rPr lang="nl-NL" sz="3200" dirty="0">
                <a:solidFill>
                  <a:srgbClr val="86BC25"/>
                </a:solidFill>
                <a:latin typeface="Intro Rust Base" panose="00000500000000000000" pitchFamily="50" charset="0"/>
              </a:rPr>
            </a:br>
            <a:r>
              <a:rPr lang="nl-NL" sz="3200" dirty="0">
                <a:solidFill>
                  <a:srgbClr val="86BC25"/>
                </a:solidFill>
                <a:latin typeface="Intro Rust Base" panose="00000500000000000000" pitchFamily="50" charset="0"/>
              </a:rPr>
              <a:t>je vast?</a:t>
            </a:r>
            <a:endParaRPr lang="nl-BE" sz="3200" dirty="0">
              <a:solidFill>
                <a:srgbClr val="86BC25"/>
              </a:solidFill>
              <a:latin typeface="Intro Rust Base" panose="00000500000000000000" pitchFamily="50" charset="0"/>
            </a:endParaRPr>
          </a:p>
        </p:txBody>
      </p:sp>
      <p:pic>
        <p:nvPicPr>
          <p:cNvPr id="8" name="Afbeelding 7">
            <a:extLst>
              <a:ext uri="{FF2B5EF4-FFF2-40B4-BE49-F238E27FC236}">
                <a16:creationId xmlns:a16="http://schemas.microsoft.com/office/drawing/2014/main" id="{DCAD4E4D-94B1-BFD4-8263-01C905067BD6}"/>
              </a:ext>
            </a:extLst>
          </p:cNvPr>
          <p:cNvPicPr>
            <a:picLocks noChangeAspect="1"/>
          </p:cNvPicPr>
          <p:nvPr/>
        </p:nvPicPr>
        <p:blipFill>
          <a:blip r:embed="rId3"/>
          <a:stretch>
            <a:fillRect/>
          </a:stretch>
        </p:blipFill>
        <p:spPr>
          <a:xfrm>
            <a:off x="9311172" y="2495145"/>
            <a:ext cx="1507082" cy="1507082"/>
          </a:xfrm>
          <a:prstGeom prst="rect">
            <a:avLst/>
          </a:prstGeom>
        </p:spPr>
      </p:pic>
      <p:sp>
        <p:nvSpPr>
          <p:cNvPr id="9" name="Tekstvak 8">
            <a:extLst>
              <a:ext uri="{FF2B5EF4-FFF2-40B4-BE49-F238E27FC236}">
                <a16:creationId xmlns:a16="http://schemas.microsoft.com/office/drawing/2014/main" id="{3CD23FB8-12DE-8DE4-1F18-16B47B9C2BEA}"/>
              </a:ext>
            </a:extLst>
          </p:cNvPr>
          <p:cNvSpPr txBox="1"/>
          <p:nvPr/>
        </p:nvSpPr>
        <p:spPr>
          <a:xfrm>
            <a:off x="2584427" y="725042"/>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Motor</a:t>
            </a:r>
            <a:r>
              <a:rPr lang="nl-NL" b="1" dirty="0">
                <a:latin typeface="Poppins" panose="00000500000000000000" pitchFamily="2" charset="0"/>
                <a:cs typeface="Poppins" panose="00000500000000000000" pitchFamily="2" charset="0"/>
              </a:rPr>
              <a:t>?</a:t>
            </a:r>
            <a:r>
              <a:rPr lang="nl-NL" sz="1800" b="1" dirty="0">
                <a:latin typeface="Poppins" panose="00000500000000000000" pitchFamily="2" charset="0"/>
                <a:cs typeface="Poppins" panose="00000500000000000000" pitchFamily="2" charset="0"/>
              </a:rPr>
              <a:t> </a:t>
            </a:r>
            <a:r>
              <a:rPr lang="nl-NL" b="1" dirty="0">
                <a:latin typeface="Poppins" panose="00000500000000000000" pitchFamily="2" charset="0"/>
                <a:cs typeface="Poppins" panose="00000500000000000000" pitchFamily="2" charset="0"/>
              </a:rPr>
              <a:t>Dr</a:t>
            </a:r>
            <a:r>
              <a:rPr lang="nl-NL" sz="1800" b="1" dirty="0">
                <a:latin typeface="Poppins" panose="00000500000000000000" pitchFamily="2" charset="0"/>
                <a:cs typeface="Poppins" panose="00000500000000000000" pitchFamily="2" charset="0"/>
              </a:rPr>
              <a:t>aaisnelheid? Serie?</a:t>
            </a:r>
            <a:endParaRPr lang="nl-NL" sz="1800" dirty="0">
              <a:latin typeface="Poppins" panose="00000500000000000000" pitchFamily="2" charset="0"/>
              <a:cs typeface="Poppins" panose="00000500000000000000" pitchFamily="2" charset="0"/>
            </a:endParaRPr>
          </a:p>
        </p:txBody>
      </p:sp>
      <p:sp>
        <p:nvSpPr>
          <p:cNvPr id="10" name="Tekstvak 9">
            <a:extLst>
              <a:ext uri="{FF2B5EF4-FFF2-40B4-BE49-F238E27FC236}">
                <a16:creationId xmlns:a16="http://schemas.microsoft.com/office/drawing/2014/main" id="{9D22DB83-3CFC-8422-6C72-48E7ACB0714E}"/>
              </a:ext>
            </a:extLst>
          </p:cNvPr>
          <p:cNvSpPr txBox="1"/>
          <p:nvPr/>
        </p:nvSpPr>
        <p:spPr>
          <a:xfrm>
            <a:off x="2584427" y="3526584"/>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Motor</a:t>
            </a:r>
            <a:r>
              <a:rPr lang="nl-NL" b="1" dirty="0">
                <a:latin typeface="Poppins" panose="00000500000000000000" pitchFamily="2" charset="0"/>
                <a:cs typeface="Poppins" panose="00000500000000000000" pitchFamily="2" charset="0"/>
              </a:rPr>
              <a:t>?</a:t>
            </a:r>
            <a:r>
              <a:rPr lang="nl-NL" sz="1800" b="1" dirty="0">
                <a:latin typeface="Poppins" panose="00000500000000000000" pitchFamily="2" charset="0"/>
                <a:cs typeface="Poppins" panose="00000500000000000000" pitchFamily="2" charset="0"/>
              </a:rPr>
              <a:t> </a:t>
            </a:r>
            <a:r>
              <a:rPr lang="nl-NL" b="1" dirty="0">
                <a:latin typeface="Poppins" panose="00000500000000000000" pitchFamily="2" charset="0"/>
                <a:cs typeface="Poppins" panose="00000500000000000000" pitchFamily="2" charset="0"/>
              </a:rPr>
              <a:t>Dr</a:t>
            </a:r>
            <a:r>
              <a:rPr lang="nl-NL" sz="1800" b="1" dirty="0">
                <a:latin typeface="Poppins" panose="00000500000000000000" pitchFamily="2" charset="0"/>
                <a:cs typeface="Poppins" panose="00000500000000000000" pitchFamily="2" charset="0"/>
              </a:rPr>
              <a:t>aaisnelheid? Tandwiel?</a:t>
            </a:r>
            <a:endParaRPr lang="nl-NL" sz="1800" dirty="0">
              <a:latin typeface="Poppins" panose="00000500000000000000" pitchFamily="2" charset="0"/>
              <a:cs typeface="Poppins" panose="00000500000000000000" pitchFamily="2" charset="0"/>
            </a:endParaRPr>
          </a:p>
        </p:txBody>
      </p:sp>
      <p:sp>
        <p:nvSpPr>
          <p:cNvPr id="11" name="Tekstvak 10">
            <a:extLst>
              <a:ext uri="{FF2B5EF4-FFF2-40B4-BE49-F238E27FC236}">
                <a16:creationId xmlns:a16="http://schemas.microsoft.com/office/drawing/2014/main" id="{636AFC82-6765-6FD9-5DE8-E5CF4D11A595}"/>
              </a:ext>
            </a:extLst>
          </p:cNvPr>
          <p:cNvSpPr txBox="1"/>
          <p:nvPr/>
        </p:nvSpPr>
        <p:spPr>
          <a:xfrm>
            <a:off x="2584427" y="2125813"/>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Motor</a:t>
            </a:r>
            <a:r>
              <a:rPr lang="nl-NL" b="1" dirty="0">
                <a:latin typeface="Poppins" panose="00000500000000000000" pitchFamily="2" charset="0"/>
                <a:cs typeface="Poppins" panose="00000500000000000000" pitchFamily="2" charset="0"/>
              </a:rPr>
              <a:t>?</a:t>
            </a:r>
            <a:r>
              <a:rPr lang="nl-NL" sz="1800" b="1" dirty="0">
                <a:latin typeface="Poppins" panose="00000500000000000000" pitchFamily="2" charset="0"/>
                <a:cs typeface="Poppins" panose="00000500000000000000" pitchFamily="2" charset="0"/>
              </a:rPr>
              <a:t> </a:t>
            </a:r>
            <a:r>
              <a:rPr lang="nl-NL" b="1" dirty="0">
                <a:latin typeface="Poppins" panose="00000500000000000000" pitchFamily="2" charset="0"/>
                <a:cs typeface="Poppins" panose="00000500000000000000" pitchFamily="2" charset="0"/>
              </a:rPr>
              <a:t>Weerstand? Serie?</a:t>
            </a:r>
            <a:endParaRPr lang="nl-NL" sz="1800" dirty="0">
              <a:latin typeface="Poppins" panose="00000500000000000000" pitchFamily="2" charset="0"/>
              <a:cs typeface="Poppins" panose="00000500000000000000" pitchFamily="2" charset="0"/>
            </a:endParaRPr>
          </a:p>
        </p:txBody>
      </p:sp>
      <p:sp>
        <p:nvSpPr>
          <p:cNvPr id="12" name="Tekstvak 11">
            <a:extLst>
              <a:ext uri="{FF2B5EF4-FFF2-40B4-BE49-F238E27FC236}">
                <a16:creationId xmlns:a16="http://schemas.microsoft.com/office/drawing/2014/main" id="{9332C76E-4FF8-3D01-355F-1EF4D789BE7F}"/>
              </a:ext>
            </a:extLst>
          </p:cNvPr>
          <p:cNvSpPr txBox="1"/>
          <p:nvPr/>
        </p:nvSpPr>
        <p:spPr>
          <a:xfrm>
            <a:off x="2584427" y="4922104"/>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Motor</a:t>
            </a:r>
            <a:r>
              <a:rPr lang="nl-NL" b="1" dirty="0">
                <a:latin typeface="Poppins" panose="00000500000000000000" pitchFamily="2" charset="0"/>
                <a:cs typeface="Poppins" panose="00000500000000000000" pitchFamily="2" charset="0"/>
              </a:rPr>
              <a:t>?</a:t>
            </a:r>
            <a:r>
              <a:rPr lang="nl-NL" sz="1800" b="1" dirty="0">
                <a:latin typeface="Poppins" panose="00000500000000000000" pitchFamily="2" charset="0"/>
                <a:cs typeface="Poppins" panose="00000500000000000000" pitchFamily="2" charset="0"/>
              </a:rPr>
              <a:t> </a:t>
            </a:r>
            <a:r>
              <a:rPr lang="nl-NL" b="1" dirty="0">
                <a:latin typeface="Poppins" panose="00000500000000000000" pitchFamily="2" charset="0"/>
                <a:cs typeface="Poppins" panose="00000500000000000000" pitchFamily="2" charset="0"/>
              </a:rPr>
              <a:t>Pluspool? Minpool? Richting?</a:t>
            </a:r>
            <a:endParaRPr lang="nl-NL" sz="1800" dirty="0">
              <a:latin typeface="Poppins" panose="00000500000000000000" pitchFamily="2" charset="0"/>
              <a:cs typeface="Poppins" panose="00000500000000000000" pitchFamily="2" charset="0"/>
            </a:endParaRPr>
          </a:p>
        </p:txBody>
      </p:sp>
      <p:pic>
        <p:nvPicPr>
          <p:cNvPr id="13" name="Afbeelding 12" descr="Afbeelding met Stekkers en stopcontacten, dop, overdekt, stekker&#10;&#10;Automatisch gegenereerde beschrijving">
            <a:extLst>
              <a:ext uri="{FF2B5EF4-FFF2-40B4-BE49-F238E27FC236}">
                <a16:creationId xmlns:a16="http://schemas.microsoft.com/office/drawing/2014/main" id="{3E20441D-2E1F-9E3C-F966-42DDD42EFE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404949" y="3623736"/>
            <a:ext cx="1766032" cy="3416343"/>
          </a:xfrm>
          <a:prstGeom prst="rect">
            <a:avLst/>
          </a:prstGeom>
        </p:spPr>
      </p:pic>
    </p:spTree>
    <p:extLst>
      <p:ext uri="{BB962C8B-B14F-4D97-AF65-F5344CB8AC3E}">
        <p14:creationId xmlns:p14="http://schemas.microsoft.com/office/powerpoint/2010/main" val="280163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27BF6-75D6-75E6-88C6-A9CBEB15A93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2AB31C5-106E-7883-47D7-9E9E8CBE9219}"/>
              </a:ext>
            </a:extLst>
          </p:cNvPr>
          <p:cNvPicPr>
            <a:picLocks noChangeAspect="1"/>
          </p:cNvPicPr>
          <p:nvPr/>
        </p:nvPicPr>
        <p:blipFill>
          <a:blip r:embed="rId2"/>
          <a:stretch>
            <a:fillRect/>
          </a:stretch>
        </p:blipFill>
        <p:spPr>
          <a:xfrm>
            <a:off x="550280" y="371977"/>
            <a:ext cx="8184175" cy="5661075"/>
          </a:xfrm>
          <a:prstGeom prst="rect">
            <a:avLst/>
          </a:prstGeom>
        </p:spPr>
      </p:pic>
      <p:sp>
        <p:nvSpPr>
          <p:cNvPr id="6" name="Tekstvak 5">
            <a:extLst>
              <a:ext uri="{FF2B5EF4-FFF2-40B4-BE49-F238E27FC236}">
                <a16:creationId xmlns:a16="http://schemas.microsoft.com/office/drawing/2014/main" id="{6637F8F2-8F58-CEC5-DD28-DB744453D670}"/>
              </a:ext>
            </a:extLst>
          </p:cNvPr>
          <p:cNvSpPr txBox="1"/>
          <p:nvPr/>
        </p:nvSpPr>
        <p:spPr>
          <a:xfrm>
            <a:off x="8989038" y="725042"/>
            <a:ext cx="2271776" cy="1077218"/>
          </a:xfrm>
          <a:prstGeom prst="rect">
            <a:avLst/>
          </a:prstGeom>
          <a:noFill/>
        </p:spPr>
        <p:txBody>
          <a:bodyPr wrap="none" rtlCol="0">
            <a:spAutoFit/>
          </a:bodyPr>
          <a:lstStyle/>
          <a:p>
            <a:pPr algn="ctr"/>
            <a:r>
              <a:rPr lang="nl-NL" sz="3200" dirty="0">
                <a:solidFill>
                  <a:srgbClr val="86BC25"/>
                </a:solidFill>
                <a:latin typeface="Intro Rust Base" panose="00000500000000000000" pitchFamily="50" charset="0"/>
              </a:rPr>
              <a:t>Wat stel </a:t>
            </a:r>
            <a:br>
              <a:rPr lang="nl-NL" sz="3200" dirty="0">
                <a:solidFill>
                  <a:srgbClr val="86BC25"/>
                </a:solidFill>
                <a:latin typeface="Intro Rust Base" panose="00000500000000000000" pitchFamily="50" charset="0"/>
              </a:rPr>
            </a:br>
            <a:r>
              <a:rPr lang="nl-NL" sz="3200" dirty="0">
                <a:solidFill>
                  <a:srgbClr val="86BC25"/>
                </a:solidFill>
                <a:latin typeface="Intro Rust Base" panose="00000500000000000000" pitchFamily="50" charset="0"/>
              </a:rPr>
              <a:t>je vast?</a:t>
            </a:r>
            <a:endParaRPr lang="nl-BE" sz="3200" dirty="0">
              <a:solidFill>
                <a:srgbClr val="86BC25"/>
              </a:solidFill>
              <a:latin typeface="Intro Rust Base" panose="00000500000000000000" pitchFamily="50" charset="0"/>
            </a:endParaRPr>
          </a:p>
        </p:txBody>
      </p:sp>
      <p:pic>
        <p:nvPicPr>
          <p:cNvPr id="8" name="Afbeelding 7">
            <a:extLst>
              <a:ext uri="{FF2B5EF4-FFF2-40B4-BE49-F238E27FC236}">
                <a16:creationId xmlns:a16="http://schemas.microsoft.com/office/drawing/2014/main" id="{EBA124CA-97E8-51AA-99FA-60D85FDABF00}"/>
              </a:ext>
            </a:extLst>
          </p:cNvPr>
          <p:cNvPicPr>
            <a:picLocks noChangeAspect="1"/>
          </p:cNvPicPr>
          <p:nvPr/>
        </p:nvPicPr>
        <p:blipFill>
          <a:blip r:embed="rId3"/>
          <a:stretch>
            <a:fillRect/>
          </a:stretch>
        </p:blipFill>
        <p:spPr>
          <a:xfrm>
            <a:off x="9311172" y="2495145"/>
            <a:ext cx="1507082" cy="1507082"/>
          </a:xfrm>
          <a:prstGeom prst="rect">
            <a:avLst/>
          </a:prstGeom>
        </p:spPr>
      </p:pic>
      <p:sp>
        <p:nvSpPr>
          <p:cNvPr id="4" name="Tekstvak 3">
            <a:extLst>
              <a:ext uri="{FF2B5EF4-FFF2-40B4-BE49-F238E27FC236}">
                <a16:creationId xmlns:a16="http://schemas.microsoft.com/office/drawing/2014/main" id="{AAFB9C76-BE5B-5085-D485-85F4981772A7}"/>
              </a:ext>
            </a:extLst>
          </p:cNvPr>
          <p:cNvSpPr txBox="1"/>
          <p:nvPr/>
        </p:nvSpPr>
        <p:spPr>
          <a:xfrm>
            <a:off x="2783704" y="540376"/>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Zonnepaneel? Licht?</a:t>
            </a:r>
            <a:endParaRPr lang="nl-NL" sz="1800" dirty="0">
              <a:latin typeface="Poppins" panose="00000500000000000000" pitchFamily="2" charset="0"/>
              <a:cs typeface="Poppins" panose="00000500000000000000" pitchFamily="2" charset="0"/>
            </a:endParaRPr>
          </a:p>
        </p:txBody>
      </p:sp>
      <p:sp>
        <p:nvSpPr>
          <p:cNvPr id="7" name="Tekstvak 6">
            <a:extLst>
              <a:ext uri="{FF2B5EF4-FFF2-40B4-BE49-F238E27FC236}">
                <a16:creationId xmlns:a16="http://schemas.microsoft.com/office/drawing/2014/main" id="{5172EFE3-E10D-A97C-7655-433C3FD3B351}"/>
              </a:ext>
            </a:extLst>
          </p:cNvPr>
          <p:cNvSpPr txBox="1"/>
          <p:nvPr/>
        </p:nvSpPr>
        <p:spPr>
          <a:xfrm>
            <a:off x="2783704" y="3244334"/>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LED? Pluspool? Minpool? Serie?</a:t>
            </a:r>
            <a:endParaRPr lang="nl-NL" sz="1800" dirty="0">
              <a:latin typeface="Poppins" panose="00000500000000000000" pitchFamily="2" charset="0"/>
              <a:cs typeface="Poppins" panose="00000500000000000000" pitchFamily="2" charset="0"/>
            </a:endParaRPr>
          </a:p>
        </p:txBody>
      </p:sp>
      <p:sp>
        <p:nvSpPr>
          <p:cNvPr id="9" name="Tekstvak 8">
            <a:extLst>
              <a:ext uri="{FF2B5EF4-FFF2-40B4-BE49-F238E27FC236}">
                <a16:creationId xmlns:a16="http://schemas.microsoft.com/office/drawing/2014/main" id="{6D82D01A-ED07-158B-C695-8474647DE9B3}"/>
              </a:ext>
            </a:extLst>
          </p:cNvPr>
          <p:cNvSpPr txBox="1"/>
          <p:nvPr/>
        </p:nvSpPr>
        <p:spPr>
          <a:xfrm>
            <a:off x="2783704" y="1901969"/>
            <a:ext cx="5543173"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Gloeilamp? Lichtsterkte? Serie? Weerstand?</a:t>
            </a:r>
            <a:endParaRPr lang="nl-NL" sz="1800" dirty="0">
              <a:latin typeface="Poppins" panose="00000500000000000000" pitchFamily="2" charset="0"/>
              <a:cs typeface="Poppins" panose="00000500000000000000" pitchFamily="2" charset="0"/>
            </a:endParaRPr>
          </a:p>
        </p:txBody>
      </p:sp>
      <p:sp>
        <p:nvSpPr>
          <p:cNvPr id="10" name="Tekstvak 9">
            <a:extLst>
              <a:ext uri="{FF2B5EF4-FFF2-40B4-BE49-F238E27FC236}">
                <a16:creationId xmlns:a16="http://schemas.microsoft.com/office/drawing/2014/main" id="{6B12D547-32CD-7370-1933-B11A96D5B9A2}"/>
              </a:ext>
            </a:extLst>
          </p:cNvPr>
          <p:cNvSpPr txBox="1"/>
          <p:nvPr/>
        </p:nvSpPr>
        <p:spPr>
          <a:xfrm>
            <a:off x="2783704" y="4638693"/>
            <a:ext cx="4745506" cy="369332"/>
          </a:xfrm>
          <a:prstGeom prst="rect">
            <a:avLst/>
          </a:prstGeom>
          <a:noFill/>
        </p:spPr>
        <p:txBody>
          <a:bodyPr wrap="square">
            <a:spAutoFit/>
          </a:bodyPr>
          <a:lstStyle/>
          <a:p>
            <a:r>
              <a:rPr lang="nl-NL" sz="1800" b="1" dirty="0">
                <a:latin typeface="Poppins" panose="00000500000000000000" pitchFamily="2" charset="0"/>
                <a:cs typeface="Poppins" panose="00000500000000000000" pitchFamily="2" charset="0"/>
              </a:rPr>
              <a:t>Serie? Parallel? LED?</a:t>
            </a:r>
            <a:endParaRPr lang="nl-NL" sz="1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42546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3624D3E3-3977-8DDE-C6A0-EB314E2BEBB6}"/>
              </a:ext>
            </a:extLst>
          </p:cNvPr>
          <p:cNvSpPr txBox="1"/>
          <p:nvPr/>
        </p:nvSpPr>
        <p:spPr>
          <a:xfrm>
            <a:off x="2253279" y="625302"/>
            <a:ext cx="5142755"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Ons eigen onderzoek</a:t>
            </a:r>
            <a:endParaRPr lang="nl-BE" sz="3200" dirty="0">
              <a:solidFill>
                <a:srgbClr val="86BC25"/>
              </a:solidFill>
              <a:latin typeface="Intro Rust Base" panose="00000500000000000000" pitchFamily="50" charset="0"/>
            </a:endParaRPr>
          </a:p>
        </p:txBody>
      </p:sp>
      <p:pic>
        <p:nvPicPr>
          <p:cNvPr id="6" name="Afbeelding 5">
            <a:extLst>
              <a:ext uri="{FF2B5EF4-FFF2-40B4-BE49-F238E27FC236}">
                <a16:creationId xmlns:a16="http://schemas.microsoft.com/office/drawing/2014/main" id="{7ED815B6-C5CF-545A-80DA-5CC0BDACD1E7}"/>
              </a:ext>
            </a:extLst>
          </p:cNvPr>
          <p:cNvPicPr>
            <a:picLocks noChangeAspect="1"/>
          </p:cNvPicPr>
          <p:nvPr/>
        </p:nvPicPr>
        <p:blipFill>
          <a:blip r:embed="rId2"/>
          <a:stretch>
            <a:fillRect/>
          </a:stretch>
        </p:blipFill>
        <p:spPr>
          <a:xfrm>
            <a:off x="717817" y="314307"/>
            <a:ext cx="1235948" cy="1235948"/>
          </a:xfrm>
          <a:prstGeom prst="rect">
            <a:avLst/>
          </a:prstGeom>
        </p:spPr>
      </p:pic>
      <p:sp>
        <p:nvSpPr>
          <p:cNvPr id="10" name="Tekstvak 9">
            <a:extLst>
              <a:ext uri="{FF2B5EF4-FFF2-40B4-BE49-F238E27FC236}">
                <a16:creationId xmlns:a16="http://schemas.microsoft.com/office/drawing/2014/main" id="{32F08B19-D40D-A279-BC6D-71C99D908A57}"/>
              </a:ext>
            </a:extLst>
          </p:cNvPr>
          <p:cNvSpPr txBox="1"/>
          <p:nvPr/>
        </p:nvSpPr>
        <p:spPr>
          <a:xfrm>
            <a:off x="1477110" y="1767321"/>
            <a:ext cx="10561292" cy="4439229"/>
          </a:xfrm>
          <a:prstGeom prst="rect">
            <a:avLst/>
          </a:prstGeom>
          <a:noFill/>
        </p:spPr>
        <p:txBody>
          <a:bodyPr wrap="square">
            <a:spAutoFit/>
          </a:bodyPr>
          <a:lstStyle/>
          <a:p>
            <a:pPr>
              <a:lnSpc>
                <a:spcPct val="107000"/>
              </a:lnSpc>
              <a:spcAft>
                <a:spcPts val="800"/>
              </a:spcAft>
            </a:pPr>
            <a:r>
              <a:rPr lang="nl-BE" sz="2400" kern="1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1. </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Hoe kan ik </a:t>
            </a:r>
            <a:r>
              <a:rPr lang="nl-BE" sz="2400" b="1"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de snelheid</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 van de motor wijzigen?</a:t>
            </a:r>
            <a:b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br>
            <a:r>
              <a:rPr lang="nl-BE" sz="2400" kern="1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2. </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Wat kan ik laten werken op </a:t>
            </a:r>
            <a:r>
              <a:rPr lang="nl-BE" sz="2400" b="1"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een zonnepaneeltje</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a:t>
            </a:r>
            <a:b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br>
            <a:r>
              <a:rPr lang="nl-BE" sz="2400" kern="1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3. </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Wat gebeurt er bij de motor als ik de rode en zwarte draad </a:t>
            </a:r>
            <a:r>
              <a:rPr lang="nl-BE" sz="2400" b="1"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omwissel</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a:t>
            </a:r>
            <a: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t> </a:t>
            </a:r>
            <a:b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br>
            <a:b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br>
            <a:r>
              <a:rPr lang="nl-BE" sz="2400" kern="1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4. </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Kan ik </a:t>
            </a:r>
            <a:r>
              <a:rPr lang="nl-BE" sz="2400" b="1"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2 verschillende dingen</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 laten werken op één stroomkring?</a:t>
            </a:r>
            <a:b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2400" kern="100" dirty="0">
                <a:solidFill>
                  <a:srgbClr val="00B050"/>
                </a:solidFill>
                <a:effectLst/>
                <a:latin typeface="Intro Rust Base" panose="00000500000000000000" pitchFamily="50" charset="0"/>
                <a:ea typeface="Aptos" panose="020B0004020202020204" pitchFamily="34" charset="0"/>
                <a:cs typeface="Poppins" panose="00000500000000000000" pitchFamily="2" charset="0"/>
              </a:rPr>
            </a:br>
            <a:r>
              <a:rPr lang="nl-BE" sz="2400" kern="1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5. </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Wat gebeurt er als ik een </a:t>
            </a:r>
            <a:r>
              <a:rPr lang="nl-BE" sz="2400" b="1"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weerstand</a:t>
            </a:r>
            <a: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t> gebruik?</a:t>
            </a:r>
            <a:b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br>
              <a:rPr lang="nl-BE" sz="2400" kern="100" dirty="0">
                <a:solidFill>
                  <a:srgbClr val="000000"/>
                </a:solidFill>
                <a:effectLst/>
                <a:latin typeface="Aptos" panose="020B0004020202020204" pitchFamily="34" charset="0"/>
                <a:ea typeface="Aptos" panose="020B0004020202020204" pitchFamily="34" charset="0"/>
                <a:cs typeface="Poppins" panose="00000500000000000000" pitchFamily="2" charset="0"/>
              </a:rPr>
            </a:br>
            <a:r>
              <a:rPr lang="nl-BE" sz="2400" dirty="0">
                <a:solidFill>
                  <a:srgbClr val="B9CF38"/>
                </a:solidFill>
                <a:effectLst/>
                <a:latin typeface="Intro Rust Base" panose="00000500000000000000" pitchFamily="50" charset="0"/>
                <a:ea typeface="Aptos" panose="020B0004020202020204" pitchFamily="34" charset="0"/>
                <a:cs typeface="Poppins" panose="00000500000000000000" pitchFamily="2" charset="0"/>
              </a:rPr>
              <a:t>6. </a:t>
            </a:r>
            <a:r>
              <a:rPr lang="nl-BE" sz="2400" dirty="0">
                <a:solidFill>
                  <a:srgbClr val="000000"/>
                </a:solidFill>
                <a:effectLst/>
                <a:latin typeface="Aptos" panose="020B0004020202020204" pitchFamily="34" charset="0"/>
                <a:ea typeface="Aptos" panose="020B0004020202020204" pitchFamily="34" charset="0"/>
                <a:cs typeface="Poppins" panose="00000500000000000000" pitchFamily="2" charset="0"/>
              </a:rPr>
              <a:t>Hoe kan ik </a:t>
            </a:r>
            <a:r>
              <a:rPr lang="nl-BE" sz="2400" b="1" dirty="0">
                <a:solidFill>
                  <a:srgbClr val="000000"/>
                </a:solidFill>
                <a:effectLst/>
                <a:latin typeface="Aptos" panose="020B0004020202020204" pitchFamily="34" charset="0"/>
                <a:ea typeface="Aptos" panose="020B0004020202020204" pitchFamily="34" charset="0"/>
                <a:cs typeface="Poppins" panose="00000500000000000000" pitchFamily="2" charset="0"/>
              </a:rPr>
              <a:t>meerdere</a:t>
            </a:r>
            <a:r>
              <a:rPr lang="nl-BE" sz="2400" dirty="0">
                <a:solidFill>
                  <a:srgbClr val="000000"/>
                </a:solidFill>
                <a:effectLst/>
                <a:latin typeface="Aptos" panose="020B0004020202020204" pitchFamily="34" charset="0"/>
                <a:ea typeface="Aptos" panose="020B0004020202020204" pitchFamily="34" charset="0"/>
                <a:cs typeface="Poppins" panose="00000500000000000000" pitchFamily="2" charset="0"/>
              </a:rPr>
              <a:t> LEDS laten branden?</a:t>
            </a:r>
            <a:endParaRPr lang="nl-BE" sz="2400" dirty="0"/>
          </a:p>
        </p:txBody>
      </p:sp>
    </p:spTree>
    <p:extLst>
      <p:ext uri="{BB962C8B-B14F-4D97-AF65-F5344CB8AC3E}">
        <p14:creationId xmlns:p14="http://schemas.microsoft.com/office/powerpoint/2010/main" val="284706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A9CEDDDD-CBD3-9A84-FBC1-F8A356535FFB}"/>
              </a:ext>
            </a:extLst>
          </p:cNvPr>
          <p:cNvSpPr txBox="1"/>
          <p:nvPr/>
        </p:nvSpPr>
        <p:spPr>
          <a:xfrm>
            <a:off x="1873901" y="327094"/>
            <a:ext cx="3837910"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  Het onderzoek</a:t>
            </a:r>
            <a:endParaRPr lang="nl-BE" sz="3200" dirty="0">
              <a:solidFill>
                <a:srgbClr val="86BC25"/>
              </a:solidFill>
              <a:latin typeface="Intro Rust Base" panose="00000500000000000000" pitchFamily="50" charset="0"/>
            </a:endParaRPr>
          </a:p>
        </p:txBody>
      </p:sp>
      <p:pic>
        <p:nvPicPr>
          <p:cNvPr id="5" name="Afbeelding 4">
            <a:extLst>
              <a:ext uri="{FF2B5EF4-FFF2-40B4-BE49-F238E27FC236}">
                <a16:creationId xmlns:a16="http://schemas.microsoft.com/office/drawing/2014/main" id="{41C38DE5-5C29-996B-552E-BD05510429B6}"/>
              </a:ext>
            </a:extLst>
          </p:cNvPr>
          <p:cNvPicPr>
            <a:picLocks noChangeAspect="1"/>
          </p:cNvPicPr>
          <p:nvPr/>
        </p:nvPicPr>
        <p:blipFill>
          <a:blip r:embed="rId3"/>
          <a:stretch>
            <a:fillRect/>
          </a:stretch>
        </p:blipFill>
        <p:spPr>
          <a:xfrm>
            <a:off x="921304" y="327094"/>
            <a:ext cx="952597" cy="952597"/>
          </a:xfrm>
          <a:prstGeom prst="rect">
            <a:avLst/>
          </a:prstGeom>
        </p:spPr>
      </p:pic>
      <p:sp>
        <p:nvSpPr>
          <p:cNvPr id="6" name="Tekstvak 5">
            <a:extLst>
              <a:ext uri="{FF2B5EF4-FFF2-40B4-BE49-F238E27FC236}">
                <a16:creationId xmlns:a16="http://schemas.microsoft.com/office/drawing/2014/main" id="{1EA5AEAB-1246-6252-AFA5-D8F8C2450AD3}"/>
              </a:ext>
            </a:extLst>
          </p:cNvPr>
          <p:cNvSpPr txBox="1"/>
          <p:nvPr/>
        </p:nvSpPr>
        <p:spPr>
          <a:xfrm>
            <a:off x="2091208" y="1095025"/>
            <a:ext cx="8288205" cy="369332"/>
          </a:xfrm>
          <a:prstGeom prst="rect">
            <a:avLst/>
          </a:prstGeom>
          <a:noFill/>
        </p:spPr>
        <p:txBody>
          <a:bodyPr wrap="square">
            <a:spAutoFit/>
          </a:bodyPr>
          <a:lstStyle/>
          <a:p>
            <a:r>
              <a:rPr lang="nl-NL" sz="1800" dirty="0">
                <a:latin typeface="Poppins" panose="00000500000000000000" pitchFamily="2" charset="0"/>
                <a:cs typeface="Poppins" panose="00000500000000000000" pitchFamily="2" charset="0"/>
              </a:rPr>
              <a:t>We lezen eerst de informatie over </a:t>
            </a:r>
            <a:r>
              <a:rPr lang="nl-NL" sz="1800" b="1" dirty="0">
                <a:solidFill>
                  <a:srgbClr val="B9CF38"/>
                </a:solidFill>
                <a:latin typeface="Poppins" panose="00000500000000000000" pitchFamily="2" charset="0"/>
                <a:cs typeface="Poppins" panose="00000500000000000000" pitchFamily="2" charset="0"/>
              </a:rPr>
              <a:t>onderzoeksvragen stellen.</a:t>
            </a:r>
            <a:endParaRPr lang="nl-NL" sz="1800" dirty="0">
              <a:solidFill>
                <a:srgbClr val="B9CF38"/>
              </a:solidFill>
              <a:latin typeface="Poppins" panose="00000500000000000000" pitchFamily="2" charset="0"/>
              <a:cs typeface="Poppins" panose="00000500000000000000" pitchFamily="2" charset="0"/>
            </a:endParaRPr>
          </a:p>
        </p:txBody>
      </p:sp>
      <p:sp>
        <p:nvSpPr>
          <p:cNvPr id="23" name="Tekstvak 22">
            <a:extLst>
              <a:ext uri="{FF2B5EF4-FFF2-40B4-BE49-F238E27FC236}">
                <a16:creationId xmlns:a16="http://schemas.microsoft.com/office/drawing/2014/main" id="{303D4E61-47DE-D393-CAA9-449E5B4AA3BD}"/>
              </a:ext>
            </a:extLst>
          </p:cNvPr>
          <p:cNvSpPr txBox="1"/>
          <p:nvPr/>
        </p:nvSpPr>
        <p:spPr>
          <a:xfrm>
            <a:off x="4908531" y="5822547"/>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materiaal?</a:t>
            </a:r>
          </a:p>
        </p:txBody>
      </p:sp>
      <p:sp>
        <p:nvSpPr>
          <p:cNvPr id="11" name="Tekstvak 10">
            <a:extLst>
              <a:ext uri="{FF2B5EF4-FFF2-40B4-BE49-F238E27FC236}">
                <a16:creationId xmlns:a16="http://schemas.microsoft.com/office/drawing/2014/main" id="{AF527F84-ECB7-9B9B-7356-8D1B15D9C87E}"/>
              </a:ext>
            </a:extLst>
          </p:cNvPr>
          <p:cNvSpPr txBox="1"/>
          <p:nvPr/>
        </p:nvSpPr>
        <p:spPr>
          <a:xfrm>
            <a:off x="5307939" y="3245883"/>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nuttig?</a:t>
            </a:r>
          </a:p>
        </p:txBody>
      </p:sp>
      <p:sp>
        <p:nvSpPr>
          <p:cNvPr id="12" name="Tekstvak 11">
            <a:extLst>
              <a:ext uri="{FF2B5EF4-FFF2-40B4-BE49-F238E27FC236}">
                <a16:creationId xmlns:a16="http://schemas.microsoft.com/office/drawing/2014/main" id="{9D17FD54-A98F-317A-D91B-67A11353910F}"/>
              </a:ext>
            </a:extLst>
          </p:cNvPr>
          <p:cNvSpPr txBox="1"/>
          <p:nvPr/>
        </p:nvSpPr>
        <p:spPr>
          <a:xfrm>
            <a:off x="900759" y="3245883"/>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vraagwoord?</a:t>
            </a:r>
          </a:p>
        </p:txBody>
      </p:sp>
      <p:sp>
        <p:nvSpPr>
          <p:cNvPr id="15" name="Tekstvak 14">
            <a:extLst>
              <a:ext uri="{FF2B5EF4-FFF2-40B4-BE49-F238E27FC236}">
                <a16:creationId xmlns:a16="http://schemas.microsoft.com/office/drawing/2014/main" id="{771988A2-D843-C197-A906-F84E747E919E}"/>
              </a:ext>
            </a:extLst>
          </p:cNvPr>
          <p:cNvSpPr txBox="1"/>
          <p:nvPr/>
        </p:nvSpPr>
        <p:spPr>
          <a:xfrm>
            <a:off x="1225190" y="5822547"/>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bijleren?</a:t>
            </a:r>
          </a:p>
        </p:txBody>
      </p:sp>
      <p:sp>
        <p:nvSpPr>
          <p:cNvPr id="16" name="Tekstvak 15">
            <a:extLst>
              <a:ext uri="{FF2B5EF4-FFF2-40B4-BE49-F238E27FC236}">
                <a16:creationId xmlns:a16="http://schemas.microsoft.com/office/drawing/2014/main" id="{2B11F393-99F1-0B8B-902B-5DECB4350915}"/>
              </a:ext>
            </a:extLst>
          </p:cNvPr>
          <p:cNvSpPr txBox="1"/>
          <p:nvPr/>
        </p:nvSpPr>
        <p:spPr>
          <a:xfrm>
            <a:off x="8500353" y="3245883"/>
            <a:ext cx="3369013"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woordenschat?</a:t>
            </a:r>
          </a:p>
        </p:txBody>
      </p:sp>
      <p:pic>
        <p:nvPicPr>
          <p:cNvPr id="28" name="Afbeelding 27">
            <a:extLst>
              <a:ext uri="{FF2B5EF4-FFF2-40B4-BE49-F238E27FC236}">
                <a16:creationId xmlns:a16="http://schemas.microsoft.com/office/drawing/2014/main" id="{D332A124-D7BA-99EA-5791-F55C617C6269}"/>
              </a:ext>
            </a:extLst>
          </p:cNvPr>
          <p:cNvPicPr>
            <a:picLocks noChangeAspect="1"/>
          </p:cNvPicPr>
          <p:nvPr/>
        </p:nvPicPr>
        <p:blipFill>
          <a:blip r:embed="rId4"/>
          <a:stretch>
            <a:fillRect/>
          </a:stretch>
        </p:blipFill>
        <p:spPr>
          <a:xfrm>
            <a:off x="5415494" y="1923988"/>
            <a:ext cx="1300443" cy="1300443"/>
          </a:xfrm>
          <a:prstGeom prst="rect">
            <a:avLst/>
          </a:prstGeom>
        </p:spPr>
      </p:pic>
      <p:pic>
        <p:nvPicPr>
          <p:cNvPr id="30" name="Afbeelding 29" descr="Afbeelding met Graphics, cirkel, grafische vormgeving, typografie&#10;&#10;Automatisch gegenereerde beschrijving">
            <a:extLst>
              <a:ext uri="{FF2B5EF4-FFF2-40B4-BE49-F238E27FC236}">
                <a16:creationId xmlns:a16="http://schemas.microsoft.com/office/drawing/2014/main" id="{59F4EBAD-753B-EDB5-8C1E-C52F64E5BD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5210" y="1798477"/>
            <a:ext cx="1627914" cy="1627914"/>
          </a:xfrm>
          <a:prstGeom prst="rect">
            <a:avLst/>
          </a:prstGeom>
        </p:spPr>
      </p:pic>
      <p:pic>
        <p:nvPicPr>
          <p:cNvPr id="32" name="Afbeelding 31">
            <a:extLst>
              <a:ext uri="{FF2B5EF4-FFF2-40B4-BE49-F238E27FC236}">
                <a16:creationId xmlns:a16="http://schemas.microsoft.com/office/drawing/2014/main" id="{98F4A805-DCEE-4122-51FD-B3746699874F}"/>
              </a:ext>
            </a:extLst>
          </p:cNvPr>
          <p:cNvPicPr>
            <a:picLocks noChangeAspect="1"/>
          </p:cNvPicPr>
          <p:nvPr/>
        </p:nvPicPr>
        <p:blipFill>
          <a:blip r:embed="rId6"/>
          <a:stretch>
            <a:fillRect/>
          </a:stretch>
        </p:blipFill>
        <p:spPr>
          <a:xfrm>
            <a:off x="9494194" y="1843102"/>
            <a:ext cx="1381329" cy="1381329"/>
          </a:xfrm>
          <a:prstGeom prst="rect">
            <a:avLst/>
          </a:prstGeom>
        </p:spPr>
      </p:pic>
      <p:pic>
        <p:nvPicPr>
          <p:cNvPr id="34" name="Afbeelding 33">
            <a:extLst>
              <a:ext uri="{FF2B5EF4-FFF2-40B4-BE49-F238E27FC236}">
                <a16:creationId xmlns:a16="http://schemas.microsoft.com/office/drawing/2014/main" id="{D606B05D-06C9-D556-6D79-F553D89373BA}"/>
              </a:ext>
            </a:extLst>
          </p:cNvPr>
          <p:cNvPicPr>
            <a:picLocks noChangeAspect="1"/>
          </p:cNvPicPr>
          <p:nvPr/>
        </p:nvPicPr>
        <p:blipFill>
          <a:blip r:embed="rId7"/>
          <a:stretch>
            <a:fillRect/>
          </a:stretch>
        </p:blipFill>
        <p:spPr>
          <a:xfrm>
            <a:off x="1278139" y="4002367"/>
            <a:ext cx="1650339" cy="1650339"/>
          </a:xfrm>
          <a:prstGeom prst="rect">
            <a:avLst/>
          </a:prstGeom>
        </p:spPr>
      </p:pic>
      <p:pic>
        <p:nvPicPr>
          <p:cNvPr id="37" name="Afbeelding 36">
            <a:extLst>
              <a:ext uri="{FF2B5EF4-FFF2-40B4-BE49-F238E27FC236}">
                <a16:creationId xmlns:a16="http://schemas.microsoft.com/office/drawing/2014/main" id="{41856EE0-99E1-D1F5-E438-368CB32440A1}"/>
              </a:ext>
            </a:extLst>
          </p:cNvPr>
          <p:cNvPicPr>
            <a:picLocks noChangeAspect="1"/>
          </p:cNvPicPr>
          <p:nvPr/>
        </p:nvPicPr>
        <p:blipFill>
          <a:blip r:embed="rId8"/>
          <a:stretch>
            <a:fillRect/>
          </a:stretch>
        </p:blipFill>
        <p:spPr>
          <a:xfrm>
            <a:off x="5306259" y="4285992"/>
            <a:ext cx="1476983" cy="1476983"/>
          </a:xfrm>
          <a:prstGeom prst="rect">
            <a:avLst/>
          </a:prstGeom>
        </p:spPr>
      </p:pic>
      <p:sp>
        <p:nvSpPr>
          <p:cNvPr id="38" name="Tekstvak 37">
            <a:extLst>
              <a:ext uri="{FF2B5EF4-FFF2-40B4-BE49-F238E27FC236}">
                <a16:creationId xmlns:a16="http://schemas.microsoft.com/office/drawing/2014/main" id="{D2FE3F6D-DFE2-7532-C3F3-3C6957AC1895}"/>
              </a:ext>
            </a:extLst>
          </p:cNvPr>
          <p:cNvSpPr txBox="1"/>
          <p:nvPr/>
        </p:nvSpPr>
        <p:spPr>
          <a:xfrm>
            <a:off x="8591871" y="5822547"/>
            <a:ext cx="3369013"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kies één ding!</a:t>
            </a:r>
          </a:p>
        </p:txBody>
      </p:sp>
      <p:pic>
        <p:nvPicPr>
          <p:cNvPr id="40" name="Afbeelding 39">
            <a:extLst>
              <a:ext uri="{FF2B5EF4-FFF2-40B4-BE49-F238E27FC236}">
                <a16:creationId xmlns:a16="http://schemas.microsoft.com/office/drawing/2014/main" id="{C56E9DC5-8469-9D47-AB5B-2B22CDEDA9BC}"/>
              </a:ext>
            </a:extLst>
          </p:cNvPr>
          <p:cNvPicPr>
            <a:picLocks noChangeAspect="1"/>
          </p:cNvPicPr>
          <p:nvPr/>
        </p:nvPicPr>
        <p:blipFill>
          <a:blip r:embed="rId9"/>
          <a:stretch>
            <a:fillRect/>
          </a:stretch>
        </p:blipFill>
        <p:spPr>
          <a:xfrm rot="16200000">
            <a:off x="8958863" y="3985529"/>
            <a:ext cx="2007947" cy="2007947"/>
          </a:xfrm>
          <a:prstGeom prst="rect">
            <a:avLst/>
          </a:prstGeom>
        </p:spPr>
      </p:pic>
    </p:spTree>
    <p:extLst>
      <p:ext uri="{BB962C8B-B14F-4D97-AF65-F5344CB8AC3E}">
        <p14:creationId xmlns:p14="http://schemas.microsoft.com/office/powerpoint/2010/main" val="4097754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15E00-24A7-E8F8-688C-F1F709C0ACD5}"/>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4887382-1F81-0E11-C79D-0D6F1CA5C7B1}"/>
              </a:ext>
            </a:extLst>
          </p:cNvPr>
          <p:cNvSpPr txBox="1"/>
          <p:nvPr/>
        </p:nvSpPr>
        <p:spPr>
          <a:xfrm>
            <a:off x="1873901" y="327094"/>
            <a:ext cx="3837910" cy="584775"/>
          </a:xfrm>
          <a:prstGeom prst="rect">
            <a:avLst/>
          </a:prstGeom>
          <a:noFill/>
        </p:spPr>
        <p:txBody>
          <a:bodyPr wrap="none" rtlCol="0">
            <a:spAutoFit/>
          </a:bodyPr>
          <a:lstStyle/>
          <a:p>
            <a:r>
              <a:rPr lang="nl-NL" sz="3200" dirty="0">
                <a:solidFill>
                  <a:srgbClr val="86BC25"/>
                </a:solidFill>
                <a:latin typeface="Intro Rust Base" panose="00000500000000000000" pitchFamily="50" charset="0"/>
              </a:rPr>
              <a:t>  Het onderzoek</a:t>
            </a:r>
            <a:endParaRPr lang="nl-BE" sz="3200" dirty="0">
              <a:solidFill>
                <a:srgbClr val="86BC25"/>
              </a:solidFill>
              <a:latin typeface="Intro Rust Base" panose="00000500000000000000" pitchFamily="50" charset="0"/>
            </a:endParaRPr>
          </a:p>
        </p:txBody>
      </p:sp>
      <p:pic>
        <p:nvPicPr>
          <p:cNvPr id="5" name="Afbeelding 4">
            <a:extLst>
              <a:ext uri="{FF2B5EF4-FFF2-40B4-BE49-F238E27FC236}">
                <a16:creationId xmlns:a16="http://schemas.microsoft.com/office/drawing/2014/main" id="{A244E8AA-684F-3021-D96C-9D70AED362D0}"/>
              </a:ext>
            </a:extLst>
          </p:cNvPr>
          <p:cNvPicPr>
            <a:picLocks noChangeAspect="1"/>
          </p:cNvPicPr>
          <p:nvPr/>
        </p:nvPicPr>
        <p:blipFill>
          <a:blip r:embed="rId3"/>
          <a:stretch>
            <a:fillRect/>
          </a:stretch>
        </p:blipFill>
        <p:spPr>
          <a:xfrm>
            <a:off x="921304" y="327094"/>
            <a:ext cx="952597" cy="952597"/>
          </a:xfrm>
          <a:prstGeom prst="rect">
            <a:avLst/>
          </a:prstGeom>
        </p:spPr>
      </p:pic>
      <p:sp>
        <p:nvSpPr>
          <p:cNvPr id="6" name="Tekstvak 5">
            <a:extLst>
              <a:ext uri="{FF2B5EF4-FFF2-40B4-BE49-F238E27FC236}">
                <a16:creationId xmlns:a16="http://schemas.microsoft.com/office/drawing/2014/main" id="{68804D62-C2D3-378A-12D1-2860CA41E38C}"/>
              </a:ext>
            </a:extLst>
          </p:cNvPr>
          <p:cNvSpPr txBox="1"/>
          <p:nvPr/>
        </p:nvSpPr>
        <p:spPr>
          <a:xfrm>
            <a:off x="2091208" y="1095025"/>
            <a:ext cx="8288205" cy="369332"/>
          </a:xfrm>
          <a:prstGeom prst="rect">
            <a:avLst/>
          </a:prstGeom>
          <a:noFill/>
        </p:spPr>
        <p:txBody>
          <a:bodyPr wrap="square">
            <a:spAutoFit/>
          </a:bodyPr>
          <a:lstStyle/>
          <a:p>
            <a:r>
              <a:rPr lang="nl-NL" sz="1800" dirty="0">
                <a:latin typeface="Poppins" panose="00000500000000000000" pitchFamily="2" charset="0"/>
                <a:cs typeface="Poppins" panose="00000500000000000000" pitchFamily="2" charset="0"/>
              </a:rPr>
              <a:t>Maak een </a:t>
            </a:r>
            <a:r>
              <a:rPr lang="nl-NL" sz="1800" b="1" dirty="0">
                <a:latin typeface="Poppins" panose="00000500000000000000" pitchFamily="2" charset="0"/>
                <a:cs typeface="Poppins" panose="00000500000000000000" pitchFamily="2" charset="0"/>
              </a:rPr>
              <a:t>goede vraag</a:t>
            </a:r>
            <a:r>
              <a:rPr lang="nl-NL" sz="1800" dirty="0">
                <a:latin typeface="Poppins" panose="00000500000000000000" pitchFamily="2" charset="0"/>
                <a:cs typeface="Poppins" panose="00000500000000000000" pitchFamily="2" charset="0"/>
              </a:rPr>
              <a:t> en schrijf het antwoord goe</a:t>
            </a:r>
            <a:r>
              <a:rPr lang="nl-NL" dirty="0">
                <a:latin typeface="Poppins" panose="00000500000000000000" pitchFamily="2" charset="0"/>
                <a:cs typeface="Poppins" panose="00000500000000000000" pitchFamily="2" charset="0"/>
              </a:rPr>
              <a:t>d op.</a:t>
            </a:r>
            <a:endParaRPr lang="nl-NL" sz="1800" dirty="0">
              <a:solidFill>
                <a:srgbClr val="00B050"/>
              </a:solidFill>
              <a:latin typeface="Poppins" panose="00000500000000000000" pitchFamily="2" charset="0"/>
              <a:cs typeface="Poppins" panose="00000500000000000000" pitchFamily="2" charset="0"/>
            </a:endParaRPr>
          </a:p>
        </p:txBody>
      </p:sp>
      <p:pic>
        <p:nvPicPr>
          <p:cNvPr id="2" name="Afbeelding 1" descr="Afbeelding met tekst, schermopname, Lettertype, diagram&#10;&#10;Automatisch gegenereerde beschrijving">
            <a:extLst>
              <a:ext uri="{FF2B5EF4-FFF2-40B4-BE49-F238E27FC236}">
                <a16:creationId xmlns:a16="http://schemas.microsoft.com/office/drawing/2014/main" id="{3B6A7771-61FD-61D9-E5E5-E32FC9C2BFD4}"/>
              </a:ext>
            </a:extLst>
          </p:cNvPr>
          <p:cNvPicPr>
            <a:picLocks noChangeAspect="1"/>
          </p:cNvPicPr>
          <p:nvPr/>
        </p:nvPicPr>
        <p:blipFill rotWithShape="1">
          <a:blip r:embed="rId4">
            <a:extLst>
              <a:ext uri="{28A0092B-C50C-407E-A947-70E740481C1C}">
                <a14:useLocalDpi xmlns:a14="http://schemas.microsoft.com/office/drawing/2010/main" val="0"/>
              </a:ext>
            </a:extLst>
          </a:blip>
          <a:srcRect t="7761"/>
          <a:stretch/>
        </p:blipFill>
        <p:spPr bwMode="auto">
          <a:xfrm>
            <a:off x="1665738" y="1931404"/>
            <a:ext cx="8605228" cy="4181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7443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6" name="Rectangle 6165">
            <a:extLst>
              <a:ext uri="{FF2B5EF4-FFF2-40B4-BE49-F238E27FC236}">
                <a16:creationId xmlns:a16="http://schemas.microsoft.com/office/drawing/2014/main" id="{472B52B5-CAED-474E-9C54-17CFA21A6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a:extLst>
              <a:ext uri="{FF2B5EF4-FFF2-40B4-BE49-F238E27FC236}">
                <a16:creationId xmlns:a16="http://schemas.microsoft.com/office/drawing/2014/main" id="{3142724E-D2D2-9A05-7F2A-A26ABC740BCB}"/>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l="3251" r="15928" b="3"/>
          <a:stretch/>
        </p:blipFill>
        <p:spPr bwMode="auto">
          <a:xfrm>
            <a:off x="7150077" y="2691526"/>
            <a:ext cx="5041618" cy="4163753"/>
          </a:xfrm>
          <a:custGeom>
            <a:avLst/>
            <a:gdLst/>
            <a:ahLst/>
            <a:cxnLst/>
            <a:rect l="l" t="t" r="r" b="b"/>
            <a:pathLst>
              <a:path w="5485419" h="4610469">
                <a:moveTo>
                  <a:pt x="3140343" y="0"/>
                </a:moveTo>
                <a:cubicBezTo>
                  <a:pt x="4007525" y="0"/>
                  <a:pt x="4792611" y="351495"/>
                  <a:pt x="5360901" y="919786"/>
                </a:cubicBezTo>
                <a:lnTo>
                  <a:pt x="5485419" y="1056789"/>
                </a:lnTo>
                <a:lnTo>
                  <a:pt x="5485419" y="4610469"/>
                </a:lnTo>
                <a:lnTo>
                  <a:pt x="366137" y="4610469"/>
                </a:lnTo>
                <a:lnTo>
                  <a:pt x="246784" y="4362707"/>
                </a:lnTo>
                <a:cubicBezTo>
                  <a:pt x="87874" y="3987002"/>
                  <a:pt x="0" y="3573935"/>
                  <a:pt x="0" y="3140344"/>
                </a:cubicBezTo>
                <a:cubicBezTo>
                  <a:pt x="0" y="1405980"/>
                  <a:pt x="1405980" y="0"/>
                  <a:pt x="3140343"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6168" name="Group 6167">
            <a:extLst>
              <a:ext uri="{FF2B5EF4-FFF2-40B4-BE49-F238E27FC236}">
                <a16:creationId xmlns:a16="http://schemas.microsoft.com/office/drawing/2014/main" id="{8283797C-C2D3-4D1E-BAE3-FAC0DBD272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30168" y="2243097"/>
            <a:ext cx="5361527" cy="4612178"/>
            <a:chOff x="6865288" y="2243097"/>
            <a:chExt cx="5361527" cy="4612178"/>
          </a:xfrm>
        </p:grpSpPr>
        <p:sp>
          <p:nvSpPr>
            <p:cNvPr id="6169" name="Freeform: Shape 6168">
              <a:extLst>
                <a:ext uri="{FF2B5EF4-FFF2-40B4-BE49-F238E27FC236}">
                  <a16:creationId xmlns:a16="http://schemas.microsoft.com/office/drawing/2014/main" id="{33779C89-87B1-443C-8A2D-28ECB8770E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17588" y="2582697"/>
              <a:ext cx="4909227" cy="4272578"/>
            </a:xfrm>
            <a:custGeom>
              <a:avLst/>
              <a:gdLst>
                <a:gd name="connsiteX0" fmla="*/ 4909227 w 4909227"/>
                <a:gd name="connsiteY0" fmla="*/ 4175460 h 4272578"/>
                <a:gd name="connsiteX1" fmla="*/ 4909227 w 4909227"/>
                <a:gd name="connsiteY1" fmla="*/ 4272578 h 4272578"/>
                <a:gd name="connsiteX2" fmla="*/ 4845585 w 4909227"/>
                <a:gd name="connsiteY2" fmla="*/ 4272578 h 4272578"/>
                <a:gd name="connsiteX3" fmla="*/ 4858157 w 4909227"/>
                <a:gd name="connsiteY3" fmla="*/ 4254703 h 4272578"/>
                <a:gd name="connsiteX4" fmla="*/ 4891455 w 4909227"/>
                <a:gd name="connsiteY4" fmla="*/ 4203934 h 4272578"/>
                <a:gd name="connsiteX5" fmla="*/ 2779325 w 4909227"/>
                <a:gd name="connsiteY5" fmla="*/ 1 h 4272578"/>
                <a:gd name="connsiteX6" fmla="*/ 2923168 w 4909227"/>
                <a:gd name="connsiteY6" fmla="*/ 4226 h 4272578"/>
                <a:gd name="connsiteX7" fmla="*/ 3066195 w 4909227"/>
                <a:gd name="connsiteY7" fmla="*/ 16887 h 4272578"/>
                <a:gd name="connsiteX8" fmla="*/ 3101700 w 4909227"/>
                <a:gd name="connsiteY8" fmla="*/ 21414 h 4272578"/>
                <a:gd name="connsiteX9" fmla="*/ 3137091 w 4909227"/>
                <a:gd name="connsiteY9" fmla="*/ 26711 h 4272578"/>
                <a:gd name="connsiteX10" fmla="*/ 3207802 w 4909227"/>
                <a:gd name="connsiteY10" fmla="*/ 37432 h 4272578"/>
                <a:gd name="connsiteX11" fmla="*/ 3243005 w 4909227"/>
                <a:gd name="connsiteY11" fmla="*/ 43626 h 4272578"/>
                <a:gd name="connsiteX12" fmla="*/ 3260547 w 4909227"/>
                <a:gd name="connsiteY12" fmla="*/ 46898 h 4272578"/>
                <a:gd name="connsiteX13" fmla="*/ 3277715 w 4909227"/>
                <a:gd name="connsiteY13" fmla="*/ 51961 h 4272578"/>
                <a:gd name="connsiteX14" fmla="*/ 3346016 w 4909227"/>
                <a:gd name="connsiteY14" fmla="*/ 72845 h 4272578"/>
                <a:gd name="connsiteX15" fmla="*/ 3379885 w 4909227"/>
                <a:gd name="connsiteY15" fmla="*/ 83628 h 4272578"/>
                <a:gd name="connsiteX16" fmla="*/ 3413175 w 4909227"/>
                <a:gd name="connsiteY16" fmla="*/ 95836 h 4272578"/>
                <a:gd name="connsiteX17" fmla="*/ 3479391 w 4909227"/>
                <a:gd name="connsiteY17" fmla="*/ 120878 h 4272578"/>
                <a:gd name="connsiteX18" fmla="*/ 3970615 w 4909227"/>
                <a:gd name="connsiteY18" fmla="*/ 373606 h 4272578"/>
                <a:gd name="connsiteX19" fmla="*/ 4028283 w 4909227"/>
                <a:gd name="connsiteY19" fmla="*/ 408892 h 4272578"/>
                <a:gd name="connsiteX20" fmla="*/ 4084580 w 4909227"/>
                <a:gd name="connsiteY20" fmla="*/ 445817 h 4272578"/>
                <a:gd name="connsiteX21" fmla="*/ 4140771 w 4909227"/>
                <a:gd name="connsiteY21" fmla="*/ 482348 h 4272578"/>
                <a:gd name="connsiteX22" fmla="*/ 4195883 w 4909227"/>
                <a:gd name="connsiteY22" fmla="*/ 520018 h 4272578"/>
                <a:gd name="connsiteX23" fmla="*/ 4305143 w 4909227"/>
                <a:gd name="connsiteY23" fmla="*/ 595724 h 4272578"/>
                <a:gd name="connsiteX24" fmla="*/ 4359509 w 4909227"/>
                <a:gd name="connsiteY24" fmla="*/ 633384 h 4272578"/>
                <a:gd name="connsiteX25" fmla="*/ 4414317 w 4909227"/>
                <a:gd name="connsiteY25" fmla="*/ 670713 h 4272578"/>
                <a:gd name="connsiteX26" fmla="*/ 4632086 w 4909227"/>
                <a:gd name="connsiteY26" fmla="*/ 825710 h 4272578"/>
                <a:gd name="connsiteX27" fmla="*/ 4836284 w 4909227"/>
                <a:gd name="connsiteY27" fmla="*/ 1000872 h 4272578"/>
                <a:gd name="connsiteX28" fmla="*/ 4909227 w 4909227"/>
                <a:gd name="connsiteY28" fmla="*/ 1077825 h 4272578"/>
                <a:gd name="connsiteX29" fmla="*/ 4909227 w 4909227"/>
                <a:gd name="connsiteY29" fmla="*/ 1590628 h 4272578"/>
                <a:gd name="connsiteX30" fmla="*/ 4847198 w 4909227"/>
                <a:gd name="connsiteY30" fmla="*/ 1496990 h 4272578"/>
                <a:gd name="connsiteX31" fmla="*/ 4615719 w 4909227"/>
                <a:gd name="connsiteY31" fmla="*/ 1226591 h 4272578"/>
                <a:gd name="connsiteX32" fmla="*/ 4437905 w 4909227"/>
                <a:gd name="connsiteY32" fmla="*/ 1064032 h 4272578"/>
                <a:gd name="connsiteX33" fmla="*/ 4245822 w 4909227"/>
                <a:gd name="connsiteY33" fmla="*/ 915380 h 4272578"/>
                <a:gd name="connsiteX34" fmla="*/ 4032524 w 4909227"/>
                <a:gd name="connsiteY34" fmla="*/ 793724 h 4272578"/>
                <a:gd name="connsiteX35" fmla="*/ 3921484 w 4909227"/>
                <a:gd name="connsiteY35" fmla="*/ 742591 h 4272578"/>
                <a:gd name="connsiteX36" fmla="*/ 3865450 w 4909227"/>
                <a:gd name="connsiteY36" fmla="*/ 718695 h 4272578"/>
                <a:gd name="connsiteX37" fmla="*/ 3808411 w 4909227"/>
                <a:gd name="connsiteY37" fmla="*/ 697821 h 4272578"/>
                <a:gd name="connsiteX38" fmla="*/ 3346886 w 4909227"/>
                <a:gd name="connsiteY38" fmla="*/ 583799 h 4272578"/>
                <a:gd name="connsiteX39" fmla="*/ 3289295 w 4909227"/>
                <a:gd name="connsiteY39" fmla="*/ 576494 h 4272578"/>
                <a:gd name="connsiteX40" fmla="*/ 3260731 w 4909227"/>
                <a:gd name="connsiteY40" fmla="*/ 572514 h 4272578"/>
                <a:gd name="connsiteX41" fmla="*/ 3232038 w 4909227"/>
                <a:gd name="connsiteY41" fmla="*/ 570048 h 4272578"/>
                <a:gd name="connsiteX42" fmla="*/ 3174781 w 4909227"/>
                <a:gd name="connsiteY42" fmla="*/ 565611 h 4272578"/>
                <a:gd name="connsiteX43" fmla="*/ 3160547 w 4909227"/>
                <a:gd name="connsiteY43" fmla="*/ 564400 h 4272578"/>
                <a:gd name="connsiteX44" fmla="*/ 3146660 w 4909227"/>
                <a:gd name="connsiteY44" fmla="*/ 561299 h 4272578"/>
                <a:gd name="connsiteX45" fmla="*/ 3118665 w 4909227"/>
                <a:gd name="connsiteY45" fmla="*/ 557058 h 4272578"/>
                <a:gd name="connsiteX46" fmla="*/ 3062520 w 4909227"/>
                <a:gd name="connsiteY46" fmla="*/ 549995 h 4272578"/>
                <a:gd name="connsiteX47" fmla="*/ 3034483 w 4909227"/>
                <a:gd name="connsiteY47" fmla="*/ 546400 h 4272578"/>
                <a:gd name="connsiteX48" fmla="*/ 3006404 w 4909227"/>
                <a:gd name="connsiteY48" fmla="*/ 543450 h 4272578"/>
                <a:gd name="connsiteX49" fmla="*/ 2894004 w 4909227"/>
                <a:gd name="connsiteY49" fmla="*/ 536537 h 4272578"/>
                <a:gd name="connsiteX50" fmla="*/ 2445324 w 4909227"/>
                <a:gd name="connsiteY50" fmla="*/ 576994 h 4272578"/>
                <a:gd name="connsiteX51" fmla="*/ 2389729 w 4909227"/>
                <a:gd name="connsiteY51" fmla="*/ 588061 h 4272578"/>
                <a:gd name="connsiteX52" fmla="*/ 2334445 w 4909227"/>
                <a:gd name="connsiteY52" fmla="*/ 602318 h 4272578"/>
                <a:gd name="connsiteX53" fmla="*/ 2279209 w 4909227"/>
                <a:gd name="connsiteY53" fmla="*/ 616351 h 4272578"/>
                <a:gd name="connsiteX54" fmla="*/ 2252405 w 4909227"/>
                <a:gd name="connsiteY54" fmla="*/ 623833 h 4272578"/>
                <a:gd name="connsiteX55" fmla="*/ 2226352 w 4909227"/>
                <a:gd name="connsiteY55" fmla="*/ 631746 h 4272578"/>
                <a:gd name="connsiteX56" fmla="*/ 2174809 w 4909227"/>
                <a:gd name="connsiteY56" fmla="*/ 648898 h 4272578"/>
                <a:gd name="connsiteX57" fmla="*/ 2124133 w 4909227"/>
                <a:gd name="connsiteY57" fmla="*/ 667717 h 4272578"/>
                <a:gd name="connsiteX58" fmla="*/ 2098971 w 4909227"/>
                <a:gd name="connsiteY58" fmla="*/ 677395 h 4272578"/>
                <a:gd name="connsiteX59" fmla="*/ 2074244 w 4909227"/>
                <a:gd name="connsiteY59" fmla="*/ 687907 h 4272578"/>
                <a:gd name="connsiteX60" fmla="*/ 2049516 w 4909227"/>
                <a:gd name="connsiteY60" fmla="*/ 698418 h 4272578"/>
                <a:gd name="connsiteX61" fmla="*/ 2025247 w 4909227"/>
                <a:gd name="connsiteY61" fmla="*/ 709863 h 4272578"/>
                <a:gd name="connsiteX62" fmla="*/ 1663893 w 4909227"/>
                <a:gd name="connsiteY62" fmla="*/ 946619 h 4272578"/>
                <a:gd name="connsiteX63" fmla="*/ 1354664 w 4909227"/>
                <a:gd name="connsiteY63" fmla="*/ 1282399 h 4272578"/>
                <a:gd name="connsiteX64" fmla="*/ 1075458 w 4909227"/>
                <a:gd name="connsiteY64" fmla="*/ 1681042 h 4272578"/>
                <a:gd name="connsiteX65" fmla="*/ 934948 w 4909227"/>
                <a:gd name="connsiteY65" fmla="*/ 1895400 h 4272578"/>
                <a:gd name="connsiteX66" fmla="*/ 782359 w 4909227"/>
                <a:gd name="connsiteY66" fmla="*/ 2111874 h 4272578"/>
                <a:gd name="connsiteX67" fmla="*/ 475595 w 4909227"/>
                <a:gd name="connsiteY67" fmla="*/ 2511546 h 4272578"/>
                <a:gd name="connsiteX68" fmla="*/ 342590 w 4909227"/>
                <a:gd name="connsiteY68" fmla="*/ 2711719 h 4272578"/>
                <a:gd name="connsiteX69" fmla="*/ 243835 w 4909227"/>
                <a:gd name="connsiteY69" fmla="*/ 2925317 h 4272578"/>
                <a:gd name="connsiteX70" fmla="*/ 195943 w 4909227"/>
                <a:gd name="connsiteY70" fmla="*/ 3154915 h 4272578"/>
                <a:gd name="connsiteX71" fmla="*/ 205998 w 4909227"/>
                <a:gd name="connsiteY71" fmla="*/ 3392356 h 4272578"/>
                <a:gd name="connsiteX72" fmla="*/ 210868 w 4909227"/>
                <a:gd name="connsiteY72" fmla="*/ 3421994 h 4272578"/>
                <a:gd name="connsiteX73" fmla="*/ 217078 w 4909227"/>
                <a:gd name="connsiteY73" fmla="*/ 3451480 h 4272578"/>
                <a:gd name="connsiteX74" fmla="*/ 223513 w 4909227"/>
                <a:gd name="connsiteY74" fmla="*/ 3481009 h 4272578"/>
                <a:gd name="connsiteX75" fmla="*/ 231518 w 4909227"/>
                <a:gd name="connsiteY75" fmla="*/ 3510853 h 4272578"/>
                <a:gd name="connsiteX76" fmla="*/ 248149 w 4909227"/>
                <a:gd name="connsiteY76" fmla="*/ 3570478 h 4272578"/>
                <a:gd name="connsiteX77" fmla="*/ 256676 w 4909227"/>
                <a:gd name="connsiteY77" fmla="*/ 3600287 h 4272578"/>
                <a:gd name="connsiteX78" fmla="*/ 260939 w 4909227"/>
                <a:gd name="connsiteY78" fmla="*/ 3615190 h 4272578"/>
                <a:gd name="connsiteX79" fmla="*/ 266068 w 4909227"/>
                <a:gd name="connsiteY79" fmla="*/ 3629754 h 4272578"/>
                <a:gd name="connsiteX80" fmla="*/ 308144 w 4909227"/>
                <a:gd name="connsiteY80" fmla="*/ 3746191 h 4272578"/>
                <a:gd name="connsiteX81" fmla="*/ 357690 w 4909227"/>
                <a:gd name="connsiteY81" fmla="*/ 3859545 h 4272578"/>
                <a:gd name="connsiteX82" fmla="*/ 477426 w 4909227"/>
                <a:gd name="connsiteY82" fmla="*/ 4075211 h 4272578"/>
                <a:gd name="connsiteX83" fmla="*/ 617812 w 4909227"/>
                <a:gd name="connsiteY83" fmla="*/ 4272578 h 4272578"/>
                <a:gd name="connsiteX84" fmla="*/ 364357 w 4909227"/>
                <a:gd name="connsiteY84" fmla="*/ 4272578 h 4272578"/>
                <a:gd name="connsiteX85" fmla="*/ 308528 w 4909227"/>
                <a:gd name="connsiteY85" fmla="*/ 4169169 h 4272578"/>
                <a:gd name="connsiteX86" fmla="*/ 202203 w 4909227"/>
                <a:gd name="connsiteY86" fmla="*/ 3927821 h 4272578"/>
                <a:gd name="connsiteX87" fmla="*/ 155448 w 4909227"/>
                <a:gd name="connsiteY87" fmla="*/ 3804941 h 4272578"/>
                <a:gd name="connsiteX88" fmla="*/ 113098 w 4909227"/>
                <a:gd name="connsiteY88" fmla="*/ 3680654 h 4272578"/>
                <a:gd name="connsiteX89" fmla="*/ 107709 w 4909227"/>
                <a:gd name="connsiteY89" fmla="*/ 3665104 h 4272578"/>
                <a:gd name="connsiteX90" fmla="*/ 103012 w 4909227"/>
                <a:gd name="connsiteY90" fmla="*/ 3649367 h 4272578"/>
                <a:gd name="connsiteX91" fmla="*/ 93619 w 4909227"/>
                <a:gd name="connsiteY91" fmla="*/ 3617891 h 4272578"/>
                <a:gd name="connsiteX92" fmla="*/ 74438 w 4909227"/>
                <a:gd name="connsiteY92" fmla="*/ 3555048 h 4272578"/>
                <a:gd name="connsiteX93" fmla="*/ 64821 w 4909227"/>
                <a:gd name="connsiteY93" fmla="*/ 3523529 h 4272578"/>
                <a:gd name="connsiteX94" fmla="*/ 56309 w 4909227"/>
                <a:gd name="connsiteY94" fmla="*/ 3490970 h 4272578"/>
                <a:gd name="connsiteX95" fmla="*/ 47699 w 4909227"/>
                <a:gd name="connsiteY95" fmla="*/ 3458437 h 4272578"/>
                <a:gd name="connsiteX96" fmla="*/ 40350 w 4909227"/>
                <a:gd name="connsiteY96" fmla="*/ 3425456 h 4272578"/>
                <a:gd name="connsiteX97" fmla="*/ 2339 w 4909227"/>
                <a:gd name="connsiteY97" fmla="*/ 3155024 h 4272578"/>
                <a:gd name="connsiteX98" fmla="*/ 11637 w 4909227"/>
                <a:gd name="connsiteY98" fmla="*/ 2876727 h 4272578"/>
                <a:gd name="connsiteX99" fmla="*/ 157636 w 4909227"/>
                <a:gd name="connsiteY99" fmla="*/ 2339984 h 4272578"/>
                <a:gd name="connsiteX100" fmla="*/ 388920 w 4909227"/>
                <a:gd name="connsiteY100" fmla="*/ 1864213 h 4272578"/>
                <a:gd name="connsiteX101" fmla="*/ 507656 w 4909227"/>
                <a:gd name="connsiteY101" fmla="*/ 1644243 h 4272578"/>
                <a:gd name="connsiteX102" fmla="*/ 566187 w 4909227"/>
                <a:gd name="connsiteY102" fmla="*/ 1531896 h 4272578"/>
                <a:gd name="connsiteX103" fmla="*/ 628379 w 4909227"/>
                <a:gd name="connsiteY103" fmla="*/ 1416126 h 4272578"/>
                <a:gd name="connsiteX104" fmla="*/ 915962 w 4909227"/>
                <a:gd name="connsiteY104" fmla="*/ 957627 h 4272578"/>
                <a:gd name="connsiteX105" fmla="*/ 1296389 w 4909227"/>
                <a:gd name="connsiteY105" fmla="*/ 532479 h 4272578"/>
                <a:gd name="connsiteX106" fmla="*/ 1790562 w 4909227"/>
                <a:gd name="connsiteY106" fmla="*/ 204009 h 4272578"/>
                <a:gd name="connsiteX107" fmla="*/ 1824547 w 4909227"/>
                <a:gd name="connsiteY107" fmla="*/ 188344 h 4272578"/>
                <a:gd name="connsiteX108" fmla="*/ 1858945 w 4909227"/>
                <a:gd name="connsiteY108" fmla="*/ 173835 h 4272578"/>
                <a:gd name="connsiteX109" fmla="*/ 1893494 w 4909227"/>
                <a:gd name="connsiteY109" fmla="*/ 159497 h 4272578"/>
                <a:gd name="connsiteX110" fmla="*/ 1928332 w 4909227"/>
                <a:gd name="connsiteY110" fmla="*/ 146243 h 4272578"/>
                <a:gd name="connsiteX111" fmla="*/ 1998599 w 4909227"/>
                <a:gd name="connsiteY111" fmla="*/ 121582 h 4272578"/>
                <a:gd name="connsiteX112" fmla="*/ 2069445 w 4909227"/>
                <a:gd name="connsiteY112" fmla="*/ 99511 h 4272578"/>
                <a:gd name="connsiteX113" fmla="*/ 2105017 w 4909227"/>
                <a:gd name="connsiteY113" fmla="*/ 89439 h 4272578"/>
                <a:gd name="connsiteX114" fmla="*/ 2140277 w 4909227"/>
                <a:gd name="connsiteY114" fmla="*/ 80190 h 4272578"/>
                <a:gd name="connsiteX115" fmla="*/ 2209909 w 4909227"/>
                <a:gd name="connsiteY115" fmla="*/ 64365 h 4272578"/>
                <a:gd name="connsiteX116" fmla="*/ 2279594 w 4909227"/>
                <a:gd name="connsiteY116" fmla="*/ 48739 h 4272578"/>
                <a:gd name="connsiteX117" fmla="*/ 2350191 w 4909227"/>
                <a:gd name="connsiteY117" fmla="*/ 36561 h 4272578"/>
                <a:gd name="connsiteX118" fmla="*/ 2779325 w 4909227"/>
                <a:gd name="connsiteY118" fmla="*/ 1 h 427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909227" h="4272578">
                  <a:moveTo>
                    <a:pt x="4909227" y="4175460"/>
                  </a:moveTo>
                  <a:lnTo>
                    <a:pt x="4909227" y="4272578"/>
                  </a:lnTo>
                  <a:lnTo>
                    <a:pt x="4845585" y="4272578"/>
                  </a:lnTo>
                  <a:lnTo>
                    <a:pt x="4858157" y="4254703"/>
                  </a:lnTo>
                  <a:lnTo>
                    <a:pt x="4891455" y="4203934"/>
                  </a:lnTo>
                  <a:close/>
                  <a:moveTo>
                    <a:pt x="2779325" y="1"/>
                  </a:moveTo>
                  <a:cubicBezTo>
                    <a:pt x="2827304" y="-1"/>
                    <a:pt x="2875285" y="1394"/>
                    <a:pt x="2923168" y="4226"/>
                  </a:cubicBezTo>
                  <a:lnTo>
                    <a:pt x="3066195" y="16887"/>
                  </a:lnTo>
                  <a:cubicBezTo>
                    <a:pt x="3078087" y="17675"/>
                    <a:pt x="3089896" y="19754"/>
                    <a:pt x="3101700" y="21414"/>
                  </a:cubicBezTo>
                  <a:lnTo>
                    <a:pt x="3137091" y="26711"/>
                  </a:lnTo>
                  <a:lnTo>
                    <a:pt x="3207802" y="37432"/>
                  </a:lnTo>
                  <a:cubicBezTo>
                    <a:pt x="3219631" y="39189"/>
                    <a:pt x="3231363" y="40973"/>
                    <a:pt x="3243005" y="43626"/>
                  </a:cubicBezTo>
                  <a:cubicBezTo>
                    <a:pt x="3248837" y="44791"/>
                    <a:pt x="3254763" y="45508"/>
                    <a:pt x="3260547" y="46898"/>
                  </a:cubicBezTo>
                  <a:cubicBezTo>
                    <a:pt x="3266259" y="48413"/>
                    <a:pt x="3271977" y="50349"/>
                    <a:pt x="3277715" y="51961"/>
                  </a:cubicBezTo>
                  <a:lnTo>
                    <a:pt x="3346016" y="72845"/>
                  </a:lnTo>
                  <a:cubicBezTo>
                    <a:pt x="3357273" y="76449"/>
                    <a:pt x="3368795" y="79451"/>
                    <a:pt x="3379885" y="83628"/>
                  </a:cubicBezTo>
                  <a:lnTo>
                    <a:pt x="3413175" y="95836"/>
                  </a:lnTo>
                  <a:lnTo>
                    <a:pt x="3479391" y="120878"/>
                  </a:lnTo>
                  <a:cubicBezTo>
                    <a:pt x="3654569" y="190008"/>
                    <a:pt x="3816871" y="279114"/>
                    <a:pt x="3970615" y="373606"/>
                  </a:cubicBezTo>
                  <a:cubicBezTo>
                    <a:pt x="3989807" y="385518"/>
                    <a:pt x="4009070" y="397303"/>
                    <a:pt x="4028283" y="408892"/>
                  </a:cubicBezTo>
                  <a:lnTo>
                    <a:pt x="4084580" y="445817"/>
                  </a:lnTo>
                  <a:lnTo>
                    <a:pt x="4140771" y="482348"/>
                  </a:lnTo>
                  <a:cubicBezTo>
                    <a:pt x="4159664" y="494340"/>
                    <a:pt x="4177432" y="507694"/>
                    <a:pt x="4195883" y="520018"/>
                  </a:cubicBezTo>
                  <a:cubicBezTo>
                    <a:pt x="4232247" y="545445"/>
                    <a:pt x="4269493" y="569787"/>
                    <a:pt x="4305143" y="595724"/>
                  </a:cubicBezTo>
                  <a:cubicBezTo>
                    <a:pt x="4323150" y="608378"/>
                    <a:pt x="4341283" y="621106"/>
                    <a:pt x="4359509" y="633384"/>
                  </a:cubicBezTo>
                  <a:cubicBezTo>
                    <a:pt x="4377662" y="645788"/>
                    <a:pt x="4396133" y="657789"/>
                    <a:pt x="4414317" y="670713"/>
                  </a:cubicBezTo>
                  <a:cubicBezTo>
                    <a:pt x="4487709" y="720858"/>
                    <a:pt x="4561105" y="771425"/>
                    <a:pt x="4632086" y="825710"/>
                  </a:cubicBezTo>
                  <a:cubicBezTo>
                    <a:pt x="4703239" y="879844"/>
                    <a:pt x="4770925" y="938933"/>
                    <a:pt x="4836284" y="1000872"/>
                  </a:cubicBezTo>
                  <a:lnTo>
                    <a:pt x="4909227" y="1077825"/>
                  </a:lnTo>
                  <a:lnTo>
                    <a:pt x="4909227" y="1590628"/>
                  </a:lnTo>
                  <a:lnTo>
                    <a:pt x="4847198" y="1496990"/>
                  </a:lnTo>
                  <a:cubicBezTo>
                    <a:pt x="4779017" y="1401272"/>
                    <a:pt x="4700641" y="1311172"/>
                    <a:pt x="4615719" y="1226591"/>
                  </a:cubicBezTo>
                  <a:cubicBezTo>
                    <a:pt x="4559129" y="1170093"/>
                    <a:pt x="4499097" y="1116641"/>
                    <a:pt x="4437905" y="1064032"/>
                  </a:cubicBezTo>
                  <a:cubicBezTo>
                    <a:pt x="4376643" y="1011548"/>
                    <a:pt x="4313015" y="960973"/>
                    <a:pt x="4245822" y="915380"/>
                  </a:cubicBezTo>
                  <a:cubicBezTo>
                    <a:pt x="4177670" y="870577"/>
                    <a:pt x="4106226" y="828991"/>
                    <a:pt x="4032524" y="793724"/>
                  </a:cubicBezTo>
                  <a:cubicBezTo>
                    <a:pt x="3996192" y="774838"/>
                    <a:pt x="3958849" y="758553"/>
                    <a:pt x="3921484" y="742591"/>
                  </a:cubicBezTo>
                  <a:cubicBezTo>
                    <a:pt x="3902789" y="734561"/>
                    <a:pt x="3884266" y="726377"/>
                    <a:pt x="3865450" y="718695"/>
                  </a:cubicBezTo>
                  <a:cubicBezTo>
                    <a:pt x="3846469" y="711588"/>
                    <a:pt x="3827512" y="704579"/>
                    <a:pt x="3808411" y="697821"/>
                  </a:cubicBezTo>
                  <a:cubicBezTo>
                    <a:pt x="3656570" y="642224"/>
                    <a:pt x="3500471" y="605851"/>
                    <a:pt x="3346886" y="583799"/>
                  </a:cubicBezTo>
                  <a:lnTo>
                    <a:pt x="3289295" y="576494"/>
                  </a:lnTo>
                  <a:lnTo>
                    <a:pt x="3260731" y="572514"/>
                  </a:lnTo>
                  <a:cubicBezTo>
                    <a:pt x="3251217" y="571079"/>
                    <a:pt x="3241593" y="570838"/>
                    <a:pt x="3232038" y="570048"/>
                  </a:cubicBezTo>
                  <a:lnTo>
                    <a:pt x="3174781" y="565611"/>
                  </a:lnTo>
                  <a:cubicBezTo>
                    <a:pt x="3170003" y="565217"/>
                    <a:pt x="3165252" y="564919"/>
                    <a:pt x="3160547" y="564400"/>
                  </a:cubicBezTo>
                  <a:cubicBezTo>
                    <a:pt x="3155889" y="563655"/>
                    <a:pt x="3151372" y="562239"/>
                    <a:pt x="3146660" y="561299"/>
                  </a:cubicBezTo>
                  <a:cubicBezTo>
                    <a:pt x="3137413" y="559265"/>
                    <a:pt x="3128003" y="558224"/>
                    <a:pt x="3118665" y="557058"/>
                  </a:cubicBezTo>
                  <a:lnTo>
                    <a:pt x="3062520" y="549995"/>
                  </a:lnTo>
                  <a:lnTo>
                    <a:pt x="3034483" y="546400"/>
                  </a:lnTo>
                  <a:cubicBezTo>
                    <a:pt x="3025146" y="545234"/>
                    <a:pt x="3015831" y="543747"/>
                    <a:pt x="3006404" y="543450"/>
                  </a:cubicBezTo>
                  <a:lnTo>
                    <a:pt x="2894004" y="536537"/>
                  </a:lnTo>
                  <a:cubicBezTo>
                    <a:pt x="2743796" y="532061"/>
                    <a:pt x="2593557" y="546717"/>
                    <a:pt x="2445324" y="576994"/>
                  </a:cubicBezTo>
                  <a:cubicBezTo>
                    <a:pt x="2426803" y="580857"/>
                    <a:pt x="2408167" y="583483"/>
                    <a:pt x="2389729" y="588061"/>
                  </a:cubicBezTo>
                  <a:lnTo>
                    <a:pt x="2334445" y="602318"/>
                  </a:lnTo>
                  <a:lnTo>
                    <a:pt x="2279209" y="616351"/>
                  </a:lnTo>
                  <a:cubicBezTo>
                    <a:pt x="2269789" y="618483"/>
                    <a:pt x="2261022" y="621073"/>
                    <a:pt x="2252405" y="623833"/>
                  </a:cubicBezTo>
                  <a:lnTo>
                    <a:pt x="2226352" y="631746"/>
                  </a:lnTo>
                  <a:cubicBezTo>
                    <a:pt x="2208738" y="636630"/>
                    <a:pt x="2191964" y="643082"/>
                    <a:pt x="2174809" y="648898"/>
                  </a:cubicBezTo>
                  <a:cubicBezTo>
                    <a:pt x="2157576" y="654418"/>
                    <a:pt x="2140906" y="661264"/>
                    <a:pt x="2124133" y="667717"/>
                  </a:cubicBezTo>
                  <a:cubicBezTo>
                    <a:pt x="2115746" y="670943"/>
                    <a:pt x="2107181" y="673900"/>
                    <a:pt x="2098971" y="677395"/>
                  </a:cubicBezTo>
                  <a:lnTo>
                    <a:pt x="2074244" y="687907"/>
                  </a:lnTo>
                  <a:lnTo>
                    <a:pt x="2049516" y="698418"/>
                  </a:lnTo>
                  <a:lnTo>
                    <a:pt x="2025247" y="709863"/>
                  </a:lnTo>
                  <a:cubicBezTo>
                    <a:pt x="1895620" y="770702"/>
                    <a:pt x="1775019" y="849591"/>
                    <a:pt x="1663893" y="946619"/>
                  </a:cubicBezTo>
                  <a:cubicBezTo>
                    <a:pt x="1552588" y="1043379"/>
                    <a:pt x="1450953" y="1157803"/>
                    <a:pt x="1354664" y="1282399"/>
                  </a:cubicBezTo>
                  <a:cubicBezTo>
                    <a:pt x="1258428" y="1407193"/>
                    <a:pt x="1167389" y="1541989"/>
                    <a:pt x="1075458" y="1681042"/>
                  </a:cubicBezTo>
                  <a:lnTo>
                    <a:pt x="934948" y="1895400"/>
                  </a:lnTo>
                  <a:cubicBezTo>
                    <a:pt x="885020" y="1970018"/>
                    <a:pt x="834114" y="2042151"/>
                    <a:pt x="782359" y="2111874"/>
                  </a:cubicBezTo>
                  <a:cubicBezTo>
                    <a:pt x="679025" y="2251590"/>
                    <a:pt x="571805" y="2380631"/>
                    <a:pt x="475595" y="2511546"/>
                  </a:cubicBezTo>
                  <a:cubicBezTo>
                    <a:pt x="427490" y="2577003"/>
                    <a:pt x="382228" y="2643169"/>
                    <a:pt x="342590" y="2711719"/>
                  </a:cubicBezTo>
                  <a:cubicBezTo>
                    <a:pt x="302826" y="2780195"/>
                    <a:pt x="268711" y="2851157"/>
                    <a:pt x="243835" y="2925317"/>
                  </a:cubicBezTo>
                  <a:cubicBezTo>
                    <a:pt x="218582" y="2999262"/>
                    <a:pt x="202245" y="3076389"/>
                    <a:pt x="195943" y="3154915"/>
                  </a:cubicBezTo>
                  <a:cubicBezTo>
                    <a:pt x="189542" y="3233466"/>
                    <a:pt x="193251" y="3313292"/>
                    <a:pt x="205998" y="3392356"/>
                  </a:cubicBezTo>
                  <a:lnTo>
                    <a:pt x="210868" y="3421994"/>
                  </a:lnTo>
                  <a:lnTo>
                    <a:pt x="217078" y="3451480"/>
                  </a:lnTo>
                  <a:lnTo>
                    <a:pt x="223513" y="3481009"/>
                  </a:lnTo>
                  <a:cubicBezTo>
                    <a:pt x="225924" y="3490921"/>
                    <a:pt x="228784" y="3500923"/>
                    <a:pt x="231518" y="3510853"/>
                  </a:cubicBezTo>
                  <a:lnTo>
                    <a:pt x="248149" y="3570478"/>
                  </a:lnTo>
                  <a:lnTo>
                    <a:pt x="256676" y="3600287"/>
                  </a:lnTo>
                  <a:lnTo>
                    <a:pt x="260939" y="3615190"/>
                  </a:lnTo>
                  <a:lnTo>
                    <a:pt x="266068" y="3629754"/>
                  </a:lnTo>
                  <a:cubicBezTo>
                    <a:pt x="279682" y="3668748"/>
                    <a:pt x="293493" y="3707688"/>
                    <a:pt x="308144" y="3746191"/>
                  </a:cubicBezTo>
                  <a:cubicBezTo>
                    <a:pt x="324257" y="3784191"/>
                    <a:pt x="340937" y="3821930"/>
                    <a:pt x="357690" y="3859545"/>
                  </a:cubicBezTo>
                  <a:cubicBezTo>
                    <a:pt x="393077" y="3934052"/>
                    <a:pt x="433372" y="4005934"/>
                    <a:pt x="477426" y="4075211"/>
                  </a:cubicBezTo>
                  <a:lnTo>
                    <a:pt x="617812" y="4272578"/>
                  </a:lnTo>
                  <a:lnTo>
                    <a:pt x="364357" y="4272578"/>
                  </a:lnTo>
                  <a:lnTo>
                    <a:pt x="308528" y="4169169"/>
                  </a:lnTo>
                  <a:cubicBezTo>
                    <a:pt x="270101" y="4089847"/>
                    <a:pt x="234941" y="4009176"/>
                    <a:pt x="202203" y="3927821"/>
                  </a:cubicBezTo>
                  <a:cubicBezTo>
                    <a:pt x="186847" y="3886657"/>
                    <a:pt x="171445" y="3845720"/>
                    <a:pt x="155448" y="3804941"/>
                  </a:cubicBezTo>
                  <a:cubicBezTo>
                    <a:pt x="141380" y="3763428"/>
                    <a:pt x="127636" y="3721934"/>
                    <a:pt x="113098" y="3680654"/>
                  </a:cubicBezTo>
                  <a:lnTo>
                    <a:pt x="107709" y="3665104"/>
                  </a:lnTo>
                  <a:lnTo>
                    <a:pt x="103012" y="3649367"/>
                  </a:lnTo>
                  <a:lnTo>
                    <a:pt x="93619" y="3617891"/>
                  </a:lnTo>
                  <a:lnTo>
                    <a:pt x="74438" y="3555048"/>
                  </a:lnTo>
                  <a:cubicBezTo>
                    <a:pt x="71323" y="3544483"/>
                    <a:pt x="67763" y="3534247"/>
                    <a:pt x="64821" y="3523529"/>
                  </a:cubicBezTo>
                  <a:lnTo>
                    <a:pt x="56309" y="3490970"/>
                  </a:lnTo>
                  <a:lnTo>
                    <a:pt x="47699" y="3458437"/>
                  </a:lnTo>
                  <a:cubicBezTo>
                    <a:pt x="45126" y="3447512"/>
                    <a:pt x="42825" y="3436407"/>
                    <a:pt x="40350" y="3425456"/>
                  </a:cubicBezTo>
                  <a:cubicBezTo>
                    <a:pt x="20581" y="3337521"/>
                    <a:pt x="7369" y="3247066"/>
                    <a:pt x="2339" y="3155024"/>
                  </a:cubicBezTo>
                  <a:cubicBezTo>
                    <a:pt x="-2762" y="3063109"/>
                    <a:pt x="544" y="2969654"/>
                    <a:pt x="11637" y="2876727"/>
                  </a:cubicBezTo>
                  <a:cubicBezTo>
                    <a:pt x="34069" y="2690593"/>
                    <a:pt x="89274" y="2509096"/>
                    <a:pt x="157636" y="2339984"/>
                  </a:cubicBezTo>
                  <a:cubicBezTo>
                    <a:pt x="226467" y="2170638"/>
                    <a:pt x="308151" y="2013339"/>
                    <a:pt x="388920" y="1864213"/>
                  </a:cubicBezTo>
                  <a:cubicBezTo>
                    <a:pt x="429376" y="1789524"/>
                    <a:pt x="469807" y="1716745"/>
                    <a:pt x="507656" y="1644243"/>
                  </a:cubicBezTo>
                  <a:lnTo>
                    <a:pt x="566187" y="1531896"/>
                  </a:lnTo>
                  <a:cubicBezTo>
                    <a:pt x="586462" y="1493325"/>
                    <a:pt x="607259" y="1454715"/>
                    <a:pt x="628379" y="1416126"/>
                  </a:cubicBezTo>
                  <a:cubicBezTo>
                    <a:pt x="713184" y="1261784"/>
                    <a:pt x="806689" y="1107407"/>
                    <a:pt x="915962" y="957627"/>
                  </a:cubicBezTo>
                  <a:cubicBezTo>
                    <a:pt x="1024964" y="808027"/>
                    <a:pt x="1150428" y="662836"/>
                    <a:pt x="1296389" y="532479"/>
                  </a:cubicBezTo>
                  <a:cubicBezTo>
                    <a:pt x="1441951" y="402229"/>
                    <a:pt x="1609267" y="287950"/>
                    <a:pt x="1790562" y="204009"/>
                  </a:cubicBezTo>
                  <a:lnTo>
                    <a:pt x="1824547" y="188344"/>
                  </a:lnTo>
                  <a:cubicBezTo>
                    <a:pt x="1835970" y="183343"/>
                    <a:pt x="1847471" y="178638"/>
                    <a:pt x="1858945" y="173835"/>
                  </a:cubicBezTo>
                  <a:lnTo>
                    <a:pt x="1893494" y="159497"/>
                  </a:lnTo>
                  <a:cubicBezTo>
                    <a:pt x="1904996" y="154793"/>
                    <a:pt x="1916752" y="150652"/>
                    <a:pt x="1928332" y="146243"/>
                  </a:cubicBezTo>
                  <a:cubicBezTo>
                    <a:pt x="1951667" y="137695"/>
                    <a:pt x="1974951" y="128948"/>
                    <a:pt x="1998599" y="121582"/>
                  </a:cubicBezTo>
                  <a:cubicBezTo>
                    <a:pt x="2022195" y="114018"/>
                    <a:pt x="2045635" y="105864"/>
                    <a:pt x="2069445" y="99511"/>
                  </a:cubicBezTo>
                  <a:lnTo>
                    <a:pt x="2105017" y="89439"/>
                  </a:lnTo>
                  <a:cubicBezTo>
                    <a:pt x="2116957" y="85988"/>
                    <a:pt x="2128724" y="82691"/>
                    <a:pt x="2140277" y="80190"/>
                  </a:cubicBezTo>
                  <a:lnTo>
                    <a:pt x="2209909" y="64365"/>
                  </a:lnTo>
                  <a:lnTo>
                    <a:pt x="2279594" y="48739"/>
                  </a:lnTo>
                  <a:cubicBezTo>
                    <a:pt x="2302897" y="43685"/>
                    <a:pt x="2326724" y="40602"/>
                    <a:pt x="2350191" y="36561"/>
                  </a:cubicBezTo>
                  <a:cubicBezTo>
                    <a:pt x="2491459" y="12584"/>
                    <a:pt x="2635387" y="9"/>
                    <a:pt x="2779325" y="1"/>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0" name="Freeform: Shape 6169">
              <a:extLst>
                <a:ext uri="{FF2B5EF4-FFF2-40B4-BE49-F238E27FC236}">
                  <a16:creationId xmlns:a16="http://schemas.microsoft.com/office/drawing/2014/main" id="{856077B5-5F40-45AA-BDDA-F1DB7F8B5D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64890" y="2613525"/>
              <a:ext cx="4961924" cy="4241750"/>
            </a:xfrm>
            <a:custGeom>
              <a:avLst/>
              <a:gdLst>
                <a:gd name="connsiteX0" fmla="*/ 2860366 w 4961924"/>
                <a:gd name="connsiteY0" fmla="*/ 290 h 4241750"/>
                <a:gd name="connsiteX1" fmla="*/ 4503869 w 4961924"/>
                <a:gd name="connsiteY1" fmla="*/ 546588 h 4241750"/>
                <a:gd name="connsiteX2" fmla="*/ 4816879 w 4961924"/>
                <a:gd name="connsiteY2" fmla="*/ 783506 h 4241750"/>
                <a:gd name="connsiteX3" fmla="*/ 4961924 w 4961924"/>
                <a:gd name="connsiteY3" fmla="*/ 916878 h 4241750"/>
                <a:gd name="connsiteX4" fmla="*/ 4961924 w 4961924"/>
                <a:gd name="connsiteY4" fmla="*/ 4241750 h 4241750"/>
                <a:gd name="connsiteX5" fmla="*/ 4562919 w 4961924"/>
                <a:gd name="connsiteY5" fmla="*/ 4241750 h 4241750"/>
                <a:gd name="connsiteX6" fmla="*/ 4586822 w 4961924"/>
                <a:gd name="connsiteY6" fmla="*/ 4213637 h 4241750"/>
                <a:gd name="connsiteX7" fmla="*/ 4762695 w 4961924"/>
                <a:gd name="connsiteY7" fmla="*/ 3952854 h 4241750"/>
                <a:gd name="connsiteX8" fmla="*/ 4899352 w 4961924"/>
                <a:gd name="connsiteY8" fmla="*/ 3631238 h 4241750"/>
                <a:gd name="connsiteX9" fmla="*/ 4913697 w 4961924"/>
                <a:gd name="connsiteY9" fmla="*/ 3255629 h 4241750"/>
                <a:gd name="connsiteX10" fmla="*/ 4948868 w 4961924"/>
                <a:gd name="connsiteY10" fmla="*/ 2308976 h 4241750"/>
                <a:gd name="connsiteX11" fmla="*/ 4760464 w 4961924"/>
                <a:gd name="connsiteY11" fmla="*/ 1631653 h 4241750"/>
                <a:gd name="connsiteX12" fmla="*/ 4158265 w 4961924"/>
                <a:gd name="connsiteY12" fmla="*/ 1056752 h 4241750"/>
                <a:gd name="connsiteX13" fmla="*/ 3295504 w 4961924"/>
                <a:gd name="connsiteY13" fmla="*/ 659991 h 4241750"/>
                <a:gd name="connsiteX14" fmla="*/ 2400205 w 4961924"/>
                <a:gd name="connsiteY14" fmla="*/ 680861 h 4241750"/>
                <a:gd name="connsiteX15" fmla="*/ 1228363 w 4961924"/>
                <a:gd name="connsiteY15" fmla="*/ 1858090 h 4241750"/>
                <a:gd name="connsiteX16" fmla="*/ 995211 w 4961924"/>
                <a:gd name="connsiteY16" fmla="*/ 2234095 h 4241750"/>
                <a:gd name="connsiteX17" fmla="*/ 663293 w 4961924"/>
                <a:gd name="connsiteY17" fmla="*/ 2832893 h 4241750"/>
                <a:gd name="connsiteX18" fmla="*/ 644068 w 4961924"/>
                <a:gd name="connsiteY18" fmla="*/ 3301224 h 4241750"/>
                <a:gd name="connsiteX19" fmla="*/ 1051682 w 4961924"/>
                <a:gd name="connsiteY19" fmla="*/ 4121741 h 4241750"/>
                <a:gd name="connsiteX20" fmla="*/ 1155791 w 4961924"/>
                <a:gd name="connsiteY20" fmla="*/ 4241750 h 4241750"/>
                <a:gd name="connsiteX21" fmla="*/ 385252 w 4961924"/>
                <a:gd name="connsiteY21" fmla="*/ 4241750 h 4241750"/>
                <a:gd name="connsiteX22" fmla="*/ 291954 w 4961924"/>
                <a:gd name="connsiteY22" fmla="*/ 4081572 h 4241750"/>
                <a:gd name="connsiteX23" fmla="*/ 49334 w 4961924"/>
                <a:gd name="connsiteY23" fmla="*/ 3462450 h 4241750"/>
                <a:gd name="connsiteX24" fmla="*/ 697040 w 4961924"/>
                <a:gd name="connsiteY24" fmla="*/ 1553793 h 4241750"/>
                <a:gd name="connsiteX25" fmla="*/ 2243651 w 4961924"/>
                <a:gd name="connsiteY25" fmla="*/ 89360 h 4241750"/>
                <a:gd name="connsiteX26" fmla="*/ 2860366 w 4961924"/>
                <a:gd name="connsiteY26" fmla="*/ 290 h 4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61924" h="4241750">
                  <a:moveTo>
                    <a:pt x="2860366" y="290"/>
                  </a:moveTo>
                  <a:cubicBezTo>
                    <a:pt x="3457635" y="-9057"/>
                    <a:pt x="3998796" y="208834"/>
                    <a:pt x="4503869" y="546588"/>
                  </a:cubicBezTo>
                  <a:cubicBezTo>
                    <a:pt x="4609235" y="617064"/>
                    <a:pt x="4715034" y="696136"/>
                    <a:pt x="4816879" y="783506"/>
                  </a:cubicBezTo>
                  <a:lnTo>
                    <a:pt x="4961924" y="916878"/>
                  </a:lnTo>
                  <a:lnTo>
                    <a:pt x="4961924" y="4241750"/>
                  </a:lnTo>
                  <a:lnTo>
                    <a:pt x="4562919" y="4241750"/>
                  </a:lnTo>
                  <a:lnTo>
                    <a:pt x="4586822" y="4213637"/>
                  </a:lnTo>
                  <a:cubicBezTo>
                    <a:pt x="4649485" y="4133877"/>
                    <a:pt x="4707815" y="4047166"/>
                    <a:pt x="4762695" y="3952854"/>
                  </a:cubicBezTo>
                  <a:cubicBezTo>
                    <a:pt x="4861622" y="3782848"/>
                    <a:pt x="4887296" y="3694842"/>
                    <a:pt x="4899352" y="3631238"/>
                  </a:cubicBezTo>
                  <a:cubicBezTo>
                    <a:pt x="4916960" y="3538446"/>
                    <a:pt x="4915626" y="3419833"/>
                    <a:pt x="4913697" y="3255629"/>
                  </a:cubicBezTo>
                  <a:cubicBezTo>
                    <a:pt x="4911196" y="3035896"/>
                    <a:pt x="4907780" y="2734844"/>
                    <a:pt x="4948868" y="2308976"/>
                  </a:cubicBezTo>
                  <a:cubicBezTo>
                    <a:pt x="4971361" y="2076125"/>
                    <a:pt x="4909748" y="1854571"/>
                    <a:pt x="4760464" y="1631653"/>
                  </a:cubicBezTo>
                  <a:cubicBezTo>
                    <a:pt x="4623847" y="1427699"/>
                    <a:pt x="4415624" y="1228904"/>
                    <a:pt x="4158265" y="1056752"/>
                  </a:cubicBezTo>
                  <a:cubicBezTo>
                    <a:pt x="3855104" y="854020"/>
                    <a:pt x="3572969" y="724304"/>
                    <a:pt x="3295504" y="659991"/>
                  </a:cubicBezTo>
                  <a:cubicBezTo>
                    <a:pt x="2998568" y="591135"/>
                    <a:pt x="2705635" y="598008"/>
                    <a:pt x="2400205" y="680861"/>
                  </a:cubicBezTo>
                  <a:cubicBezTo>
                    <a:pt x="1863373" y="826486"/>
                    <a:pt x="1575835" y="1260672"/>
                    <a:pt x="1228363" y="1858090"/>
                  </a:cubicBezTo>
                  <a:cubicBezTo>
                    <a:pt x="1150390" y="1992089"/>
                    <a:pt x="1071533" y="2115125"/>
                    <a:pt x="995211" y="2234095"/>
                  </a:cubicBezTo>
                  <a:cubicBezTo>
                    <a:pt x="851980" y="2457434"/>
                    <a:pt x="728279" y="2650222"/>
                    <a:pt x="663293" y="2832893"/>
                  </a:cubicBezTo>
                  <a:cubicBezTo>
                    <a:pt x="605703" y="2994540"/>
                    <a:pt x="599973" y="3134617"/>
                    <a:pt x="644068" y="3301224"/>
                  </a:cubicBezTo>
                  <a:cubicBezTo>
                    <a:pt x="723963" y="3603086"/>
                    <a:pt x="861058" y="3879078"/>
                    <a:pt x="1051682" y="4121741"/>
                  </a:cubicBezTo>
                  <a:lnTo>
                    <a:pt x="1155791" y="4241750"/>
                  </a:lnTo>
                  <a:lnTo>
                    <a:pt x="385252" y="4241750"/>
                  </a:lnTo>
                  <a:lnTo>
                    <a:pt x="291954" y="4081572"/>
                  </a:lnTo>
                  <a:cubicBezTo>
                    <a:pt x="189557" y="3889333"/>
                    <a:pt x="107520" y="3682294"/>
                    <a:pt x="49334" y="3462450"/>
                  </a:cubicBezTo>
                  <a:cubicBezTo>
                    <a:pt x="-155725" y="2687681"/>
                    <a:pt x="321044" y="2199945"/>
                    <a:pt x="697040" y="1553793"/>
                  </a:cubicBezTo>
                  <a:cubicBezTo>
                    <a:pt x="1073038" y="907639"/>
                    <a:pt x="1464813" y="300633"/>
                    <a:pt x="2243651" y="89360"/>
                  </a:cubicBezTo>
                  <a:cubicBezTo>
                    <a:pt x="2455952" y="31770"/>
                    <a:pt x="2661276" y="3405"/>
                    <a:pt x="2860366" y="29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1" name="Freeform: Shape 6170">
              <a:extLst>
                <a:ext uri="{FF2B5EF4-FFF2-40B4-BE49-F238E27FC236}">
                  <a16:creationId xmlns:a16="http://schemas.microsoft.com/office/drawing/2014/main" id="{2DC4B234-CD22-40BB-831E-DE40206AA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64890" y="2613525"/>
              <a:ext cx="4961924" cy="4241750"/>
            </a:xfrm>
            <a:custGeom>
              <a:avLst/>
              <a:gdLst>
                <a:gd name="connsiteX0" fmla="*/ 4961924 w 4961924"/>
                <a:gd name="connsiteY0" fmla="*/ 3780120 h 4241750"/>
                <a:gd name="connsiteX1" fmla="*/ 4961924 w 4961924"/>
                <a:gd name="connsiteY1" fmla="*/ 4241750 h 4241750"/>
                <a:gd name="connsiteX2" fmla="*/ 4690594 w 4961924"/>
                <a:gd name="connsiteY2" fmla="*/ 4241750 h 4241750"/>
                <a:gd name="connsiteX3" fmla="*/ 4730832 w 4961924"/>
                <a:gd name="connsiteY3" fmla="*/ 4190580 h 4241750"/>
                <a:gd name="connsiteX4" fmla="*/ 4851056 w 4961924"/>
                <a:gd name="connsiteY4" fmla="*/ 4003378 h 4241750"/>
                <a:gd name="connsiteX5" fmla="*/ 4960390 w 4961924"/>
                <a:gd name="connsiteY5" fmla="*/ 3784651 h 4241750"/>
                <a:gd name="connsiteX6" fmla="*/ 2860366 w 4961924"/>
                <a:gd name="connsiteY6" fmla="*/ 290 h 4241750"/>
                <a:gd name="connsiteX7" fmla="*/ 4503870 w 4961924"/>
                <a:gd name="connsiteY7" fmla="*/ 546588 h 4241750"/>
                <a:gd name="connsiteX8" fmla="*/ 4816872 w 4961924"/>
                <a:gd name="connsiteY8" fmla="*/ 783509 h 4241750"/>
                <a:gd name="connsiteX9" fmla="*/ 4961924 w 4961924"/>
                <a:gd name="connsiteY9" fmla="*/ 916897 h 4241750"/>
                <a:gd name="connsiteX10" fmla="*/ 4961924 w 4961924"/>
                <a:gd name="connsiteY10" fmla="*/ 1784881 h 4241750"/>
                <a:gd name="connsiteX11" fmla="*/ 4950067 w 4961924"/>
                <a:gd name="connsiteY11" fmla="*/ 1756820 h 4241750"/>
                <a:gd name="connsiteX12" fmla="*/ 4845861 w 4961924"/>
                <a:gd name="connsiteY12" fmla="*/ 1574254 h 4241750"/>
                <a:gd name="connsiteX13" fmla="*/ 4215918 w 4961924"/>
                <a:gd name="connsiteY13" fmla="*/ 971588 h 4241750"/>
                <a:gd name="connsiteX14" fmla="*/ 3319590 w 4961924"/>
                <a:gd name="connsiteY14" fmla="*/ 560369 h 4241750"/>
                <a:gd name="connsiteX15" fmla="*/ 2374113 w 4961924"/>
                <a:gd name="connsiteY15" fmla="*/ 582278 h 4241750"/>
                <a:gd name="connsiteX16" fmla="*/ 1692486 w 4961924"/>
                <a:gd name="connsiteY16" fmla="*/ 1005131 h 4241750"/>
                <a:gd name="connsiteX17" fmla="*/ 1139674 w 4961924"/>
                <a:gd name="connsiteY17" fmla="*/ 1807128 h 4241750"/>
                <a:gd name="connsiteX18" fmla="*/ 908812 w 4961924"/>
                <a:gd name="connsiteY18" fmla="*/ 2179343 h 4241750"/>
                <a:gd name="connsiteX19" fmla="*/ 566543 w 4961924"/>
                <a:gd name="connsiteY19" fmla="*/ 2799229 h 4241750"/>
                <a:gd name="connsiteX20" fmla="*/ 544789 w 4961924"/>
                <a:gd name="connsiteY20" fmla="*/ 3327837 h 4241750"/>
                <a:gd name="connsiteX21" fmla="*/ 970585 w 4961924"/>
                <a:gd name="connsiteY21" fmla="*/ 4184948 h 4241750"/>
                <a:gd name="connsiteX22" fmla="*/ 1019856 w 4961924"/>
                <a:gd name="connsiteY22" fmla="*/ 4241750 h 4241750"/>
                <a:gd name="connsiteX23" fmla="*/ 385253 w 4961924"/>
                <a:gd name="connsiteY23" fmla="*/ 4241750 h 4241750"/>
                <a:gd name="connsiteX24" fmla="*/ 291955 w 4961924"/>
                <a:gd name="connsiteY24" fmla="*/ 4081572 h 4241750"/>
                <a:gd name="connsiteX25" fmla="*/ 49334 w 4961924"/>
                <a:gd name="connsiteY25" fmla="*/ 3462450 h 4241750"/>
                <a:gd name="connsiteX26" fmla="*/ 697041 w 4961924"/>
                <a:gd name="connsiteY26" fmla="*/ 1553792 h 4241750"/>
                <a:gd name="connsiteX27" fmla="*/ 2243651 w 4961924"/>
                <a:gd name="connsiteY27" fmla="*/ 89360 h 4241750"/>
                <a:gd name="connsiteX28" fmla="*/ 2860366 w 4961924"/>
                <a:gd name="connsiteY28" fmla="*/ 290 h 4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61924" h="4241750">
                  <a:moveTo>
                    <a:pt x="4961924" y="3780120"/>
                  </a:moveTo>
                  <a:lnTo>
                    <a:pt x="4961924" y="4241750"/>
                  </a:lnTo>
                  <a:lnTo>
                    <a:pt x="4690594" y="4241750"/>
                  </a:lnTo>
                  <a:lnTo>
                    <a:pt x="4730832" y="4190580"/>
                  </a:lnTo>
                  <a:cubicBezTo>
                    <a:pt x="4772669" y="4131651"/>
                    <a:pt x="4812690" y="4069310"/>
                    <a:pt x="4851056" y="4003378"/>
                  </a:cubicBezTo>
                  <a:cubicBezTo>
                    <a:pt x="4904439" y="3911711"/>
                    <a:pt x="4938230" y="3841234"/>
                    <a:pt x="4960390" y="3784651"/>
                  </a:cubicBezTo>
                  <a:close/>
                  <a:moveTo>
                    <a:pt x="2860366" y="290"/>
                  </a:moveTo>
                  <a:cubicBezTo>
                    <a:pt x="3457635" y="-9057"/>
                    <a:pt x="3998796" y="208834"/>
                    <a:pt x="4503870" y="546588"/>
                  </a:cubicBezTo>
                  <a:cubicBezTo>
                    <a:pt x="4609236" y="617064"/>
                    <a:pt x="4715032" y="696137"/>
                    <a:pt x="4816872" y="783509"/>
                  </a:cubicBezTo>
                  <a:lnTo>
                    <a:pt x="4961924" y="916897"/>
                  </a:lnTo>
                  <a:lnTo>
                    <a:pt x="4961924" y="1784881"/>
                  </a:lnTo>
                  <a:lnTo>
                    <a:pt x="4950067" y="1756820"/>
                  </a:lnTo>
                  <a:cubicBezTo>
                    <a:pt x="4921279" y="1695818"/>
                    <a:pt x="4886564" y="1635036"/>
                    <a:pt x="4845861" y="1574254"/>
                  </a:cubicBezTo>
                  <a:cubicBezTo>
                    <a:pt x="4701995" y="1359374"/>
                    <a:pt x="4484232" y="1151017"/>
                    <a:pt x="4215918" y="971588"/>
                  </a:cubicBezTo>
                  <a:cubicBezTo>
                    <a:pt x="3902456" y="762036"/>
                    <a:pt x="3609271" y="627496"/>
                    <a:pt x="3319590" y="560369"/>
                  </a:cubicBezTo>
                  <a:cubicBezTo>
                    <a:pt x="3005602" y="487686"/>
                    <a:pt x="2696391" y="494854"/>
                    <a:pt x="2374113" y="582278"/>
                  </a:cubicBezTo>
                  <a:cubicBezTo>
                    <a:pt x="2112782" y="653168"/>
                    <a:pt x="1896224" y="787673"/>
                    <a:pt x="1692486" y="1005131"/>
                  </a:cubicBezTo>
                  <a:cubicBezTo>
                    <a:pt x="1482349" y="1229714"/>
                    <a:pt x="1304163" y="1524453"/>
                    <a:pt x="1139674" y="1807128"/>
                  </a:cubicBezTo>
                  <a:cubicBezTo>
                    <a:pt x="1062769" y="1939146"/>
                    <a:pt x="984523" y="2061278"/>
                    <a:pt x="908812" y="2179343"/>
                  </a:cubicBezTo>
                  <a:cubicBezTo>
                    <a:pt x="762092" y="2407960"/>
                    <a:pt x="635490" y="2605445"/>
                    <a:pt x="566543" y="2799229"/>
                  </a:cubicBezTo>
                  <a:cubicBezTo>
                    <a:pt x="502372" y="2979355"/>
                    <a:pt x="495683" y="3142303"/>
                    <a:pt x="544789" y="3327837"/>
                  </a:cubicBezTo>
                  <a:cubicBezTo>
                    <a:pt x="628232" y="3643108"/>
                    <a:pt x="771474" y="3931485"/>
                    <a:pt x="970585" y="4184948"/>
                  </a:cubicBezTo>
                  <a:lnTo>
                    <a:pt x="1019856" y="4241750"/>
                  </a:lnTo>
                  <a:lnTo>
                    <a:pt x="385253" y="4241750"/>
                  </a:lnTo>
                  <a:lnTo>
                    <a:pt x="291955" y="4081572"/>
                  </a:lnTo>
                  <a:cubicBezTo>
                    <a:pt x="189558" y="3889334"/>
                    <a:pt x="107521" y="3682295"/>
                    <a:pt x="49334" y="3462450"/>
                  </a:cubicBezTo>
                  <a:cubicBezTo>
                    <a:pt x="-155725" y="2687681"/>
                    <a:pt x="321045" y="2199945"/>
                    <a:pt x="697041" y="1553792"/>
                  </a:cubicBezTo>
                  <a:cubicBezTo>
                    <a:pt x="1073039" y="907639"/>
                    <a:pt x="1464813" y="300633"/>
                    <a:pt x="2243651" y="89360"/>
                  </a:cubicBezTo>
                  <a:cubicBezTo>
                    <a:pt x="2455952" y="31770"/>
                    <a:pt x="2661276" y="3405"/>
                    <a:pt x="2860366" y="29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72" name="Freeform: Shape 6171">
              <a:extLst>
                <a:ext uri="{FF2B5EF4-FFF2-40B4-BE49-F238E27FC236}">
                  <a16:creationId xmlns:a16="http://schemas.microsoft.com/office/drawing/2014/main" id="{7158934E-AE93-4B15-87B8-BF84C2EFB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5288" y="2243097"/>
              <a:ext cx="5361526" cy="4612178"/>
            </a:xfrm>
            <a:custGeom>
              <a:avLst/>
              <a:gdLst>
                <a:gd name="connsiteX0" fmla="*/ 5361526 w 5361526"/>
                <a:gd name="connsiteY0" fmla="*/ 4501915 h 4612178"/>
                <a:gd name="connsiteX1" fmla="*/ 5361526 w 5361526"/>
                <a:gd name="connsiteY1" fmla="*/ 4612178 h 4612178"/>
                <a:gd name="connsiteX2" fmla="*/ 5279125 w 5361526"/>
                <a:gd name="connsiteY2" fmla="*/ 4612178 h 4612178"/>
                <a:gd name="connsiteX3" fmla="*/ 5279916 w 5361526"/>
                <a:gd name="connsiteY3" fmla="*/ 4611262 h 4612178"/>
                <a:gd name="connsiteX4" fmla="*/ 5318906 w 5361526"/>
                <a:gd name="connsiteY4" fmla="*/ 4559954 h 4612178"/>
                <a:gd name="connsiteX5" fmla="*/ 5357310 w 5361526"/>
                <a:gd name="connsiteY5" fmla="*/ 4507987 h 4612178"/>
                <a:gd name="connsiteX6" fmla="*/ 3209114 w 5361526"/>
                <a:gd name="connsiteY6" fmla="*/ 1897 h 4612178"/>
                <a:gd name="connsiteX7" fmla="*/ 5286441 w 5361526"/>
                <a:gd name="connsiteY7" fmla="*/ 920072 h 4612178"/>
                <a:gd name="connsiteX8" fmla="*/ 5361526 w 5361526"/>
                <a:gd name="connsiteY8" fmla="*/ 1006088 h 4612178"/>
                <a:gd name="connsiteX9" fmla="*/ 5361526 w 5361526"/>
                <a:gd name="connsiteY9" fmla="*/ 1524438 h 4612178"/>
                <a:gd name="connsiteX10" fmla="*/ 5293717 w 5361526"/>
                <a:gd name="connsiteY10" fmla="*/ 1441145 h 4612178"/>
                <a:gd name="connsiteX11" fmla="*/ 5107511 w 5361526"/>
                <a:gd name="connsiteY11" fmla="*/ 1262343 h 4612178"/>
                <a:gd name="connsiteX12" fmla="*/ 4688624 w 5361526"/>
                <a:gd name="connsiteY12" fmla="*/ 963140 h 4612178"/>
                <a:gd name="connsiteX13" fmla="*/ 4232411 w 5361526"/>
                <a:gd name="connsiteY13" fmla="*/ 726973 h 4612178"/>
                <a:gd name="connsiteX14" fmla="*/ 3996189 w 5361526"/>
                <a:gd name="connsiteY14" fmla="*/ 634781 h 4612178"/>
                <a:gd name="connsiteX15" fmla="*/ 3755529 w 5361526"/>
                <a:gd name="connsiteY15" fmla="*/ 563136 h 4612178"/>
                <a:gd name="connsiteX16" fmla="*/ 3264120 w 5361526"/>
                <a:gd name="connsiteY16" fmla="*/ 492888 h 4612178"/>
                <a:gd name="connsiteX17" fmla="*/ 2770692 w 5361526"/>
                <a:gd name="connsiteY17" fmla="*/ 532792 h 4612178"/>
                <a:gd name="connsiteX18" fmla="*/ 2709666 w 5361526"/>
                <a:gd name="connsiteY18" fmla="*/ 545150 h 4612178"/>
                <a:gd name="connsiteX19" fmla="*/ 2648897 w 5361526"/>
                <a:gd name="connsiteY19" fmla="*/ 558872 h 4612178"/>
                <a:gd name="connsiteX20" fmla="*/ 2588416 w 5361526"/>
                <a:gd name="connsiteY20" fmla="*/ 574460 h 4612178"/>
                <a:gd name="connsiteX21" fmla="*/ 2529518 w 5361526"/>
                <a:gd name="connsiteY21" fmla="*/ 591358 h 4612178"/>
                <a:gd name="connsiteX22" fmla="*/ 2302604 w 5361526"/>
                <a:gd name="connsiteY22" fmla="*/ 677371 h 4612178"/>
                <a:gd name="connsiteX23" fmla="*/ 1895486 w 5361526"/>
                <a:gd name="connsiteY23" fmla="*/ 941931 h 4612178"/>
                <a:gd name="connsiteX24" fmla="*/ 1554603 w 5361526"/>
                <a:gd name="connsiteY24" fmla="*/ 1308258 h 4612178"/>
                <a:gd name="connsiteX25" fmla="*/ 1262322 w 5361526"/>
                <a:gd name="connsiteY25" fmla="*/ 1735392 h 4612178"/>
                <a:gd name="connsiteX26" fmla="*/ 1193322 w 5361526"/>
                <a:gd name="connsiteY26" fmla="*/ 1847443 h 4612178"/>
                <a:gd name="connsiteX27" fmla="*/ 1123654 w 5361526"/>
                <a:gd name="connsiteY27" fmla="*/ 1962027 h 4612178"/>
                <a:gd name="connsiteX28" fmla="*/ 977214 w 5361526"/>
                <a:gd name="connsiteY28" fmla="*/ 2189235 h 4612178"/>
                <a:gd name="connsiteX29" fmla="*/ 830163 w 5361526"/>
                <a:gd name="connsiteY29" fmla="*/ 2409855 h 4612178"/>
                <a:gd name="connsiteX30" fmla="*/ 692149 w 5361526"/>
                <a:gd name="connsiteY30" fmla="*/ 2629250 h 4612178"/>
                <a:gd name="connsiteX31" fmla="*/ 574779 w 5361526"/>
                <a:gd name="connsiteY31" fmla="*/ 2853179 h 4612178"/>
                <a:gd name="connsiteX32" fmla="*/ 490961 w 5361526"/>
                <a:gd name="connsiteY32" fmla="*/ 3085709 h 4612178"/>
                <a:gd name="connsiteX33" fmla="*/ 453705 w 5361526"/>
                <a:gd name="connsiteY33" fmla="*/ 3327816 h 4612178"/>
                <a:gd name="connsiteX34" fmla="*/ 466741 w 5361526"/>
                <a:gd name="connsiteY34" fmla="*/ 3574907 h 4612178"/>
                <a:gd name="connsiteX35" fmla="*/ 471534 w 5361526"/>
                <a:gd name="connsiteY35" fmla="*/ 3605843 h 4612178"/>
                <a:gd name="connsiteX36" fmla="*/ 477720 w 5361526"/>
                <a:gd name="connsiteY36" fmla="*/ 3636605 h 4612178"/>
                <a:gd name="connsiteX37" fmla="*/ 483838 w 5361526"/>
                <a:gd name="connsiteY37" fmla="*/ 3667491 h 4612178"/>
                <a:gd name="connsiteX38" fmla="*/ 491571 w 5361526"/>
                <a:gd name="connsiteY38" fmla="*/ 3698652 h 4612178"/>
                <a:gd name="connsiteX39" fmla="*/ 507280 w 5361526"/>
                <a:gd name="connsiteY39" fmla="*/ 3761116 h 4612178"/>
                <a:gd name="connsiteX40" fmla="*/ 515135 w 5361526"/>
                <a:gd name="connsiteY40" fmla="*/ 3792348 h 4612178"/>
                <a:gd name="connsiteX41" fmla="*/ 519062 w 5361526"/>
                <a:gd name="connsiteY41" fmla="*/ 3807963 h 4612178"/>
                <a:gd name="connsiteX42" fmla="*/ 523757 w 5361526"/>
                <a:gd name="connsiteY42" fmla="*/ 3823370 h 4612178"/>
                <a:gd name="connsiteX43" fmla="*/ 561944 w 5361526"/>
                <a:gd name="connsiteY43" fmla="*/ 3946665 h 4612178"/>
                <a:gd name="connsiteX44" fmla="*/ 606750 w 5361526"/>
                <a:gd name="connsiteY44" fmla="*/ 4067755 h 4612178"/>
                <a:gd name="connsiteX45" fmla="*/ 657836 w 5361526"/>
                <a:gd name="connsiteY45" fmla="*/ 4186528 h 4612178"/>
                <a:gd name="connsiteX46" fmla="*/ 664329 w 5361526"/>
                <a:gd name="connsiteY46" fmla="*/ 4201345 h 4612178"/>
                <a:gd name="connsiteX47" fmla="*/ 671540 w 5361526"/>
                <a:gd name="connsiteY47" fmla="*/ 4215764 h 4612178"/>
                <a:gd name="connsiteX48" fmla="*/ 685987 w 5361526"/>
                <a:gd name="connsiteY48" fmla="*/ 4244695 h 4612178"/>
                <a:gd name="connsiteX49" fmla="*/ 714907 w 5361526"/>
                <a:gd name="connsiteY49" fmla="*/ 4302653 h 4612178"/>
                <a:gd name="connsiteX50" fmla="*/ 846679 w 5361526"/>
                <a:gd name="connsiteY50" fmla="*/ 4525723 h 4612178"/>
                <a:gd name="connsiteX51" fmla="*/ 864285 w 5361526"/>
                <a:gd name="connsiteY51" fmla="*/ 4552977 h 4612178"/>
                <a:gd name="connsiteX52" fmla="*/ 883010 w 5361526"/>
                <a:gd name="connsiteY52" fmla="*/ 4579418 h 4612178"/>
                <a:gd name="connsiteX53" fmla="*/ 906594 w 5361526"/>
                <a:gd name="connsiteY53" fmla="*/ 4612178 h 4612178"/>
                <a:gd name="connsiteX54" fmla="*/ 410149 w 5361526"/>
                <a:gd name="connsiteY54" fmla="*/ 4612178 h 4612178"/>
                <a:gd name="connsiteX55" fmla="*/ 354704 w 5361526"/>
                <a:gd name="connsiteY55" fmla="*/ 4516478 h 4612178"/>
                <a:gd name="connsiteX56" fmla="*/ 101993 w 5361526"/>
                <a:gd name="connsiteY56" fmla="*/ 3869726 h 4612178"/>
                <a:gd name="connsiteX57" fmla="*/ 2290556 w 5361526"/>
                <a:gd name="connsiteY57" fmla="*/ 108671 h 4612178"/>
                <a:gd name="connsiteX58" fmla="*/ 3209114 w 5361526"/>
                <a:gd name="connsiteY58" fmla="*/ 1897 h 461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61526" h="4612178">
                  <a:moveTo>
                    <a:pt x="5361526" y="4501915"/>
                  </a:moveTo>
                  <a:lnTo>
                    <a:pt x="5361526" y="4612178"/>
                  </a:lnTo>
                  <a:lnTo>
                    <a:pt x="5279125" y="4612178"/>
                  </a:lnTo>
                  <a:lnTo>
                    <a:pt x="5279916" y="4611262"/>
                  </a:lnTo>
                  <a:lnTo>
                    <a:pt x="5318906" y="4559954"/>
                  </a:lnTo>
                  <a:cubicBezTo>
                    <a:pt x="5331958" y="4542803"/>
                    <a:pt x="5345399" y="4525954"/>
                    <a:pt x="5357310" y="4507987"/>
                  </a:cubicBezTo>
                  <a:close/>
                  <a:moveTo>
                    <a:pt x="3209114" y="1897"/>
                  </a:moveTo>
                  <a:cubicBezTo>
                    <a:pt x="4001649" y="29839"/>
                    <a:pt x="4745275" y="365212"/>
                    <a:pt x="5286441" y="920072"/>
                  </a:cubicBezTo>
                  <a:lnTo>
                    <a:pt x="5361526" y="1006088"/>
                  </a:lnTo>
                  <a:lnTo>
                    <a:pt x="5361526" y="1524438"/>
                  </a:lnTo>
                  <a:lnTo>
                    <a:pt x="5293717" y="1441145"/>
                  </a:lnTo>
                  <a:cubicBezTo>
                    <a:pt x="5235105" y="1377989"/>
                    <a:pt x="5172668" y="1318454"/>
                    <a:pt x="5107511" y="1262343"/>
                  </a:cubicBezTo>
                  <a:cubicBezTo>
                    <a:pt x="4977170" y="1150025"/>
                    <a:pt x="4835850" y="1051023"/>
                    <a:pt x="4688624" y="963140"/>
                  </a:cubicBezTo>
                  <a:cubicBezTo>
                    <a:pt x="4540408" y="875014"/>
                    <a:pt x="4388126" y="794847"/>
                    <a:pt x="4232411" y="726973"/>
                  </a:cubicBezTo>
                  <a:cubicBezTo>
                    <a:pt x="4154434" y="693169"/>
                    <a:pt x="4075888" y="661874"/>
                    <a:pt x="3996189" y="634781"/>
                  </a:cubicBezTo>
                  <a:cubicBezTo>
                    <a:pt x="3916890" y="606864"/>
                    <a:pt x="3836465" y="583241"/>
                    <a:pt x="3755529" y="563136"/>
                  </a:cubicBezTo>
                  <a:cubicBezTo>
                    <a:pt x="3593710" y="523114"/>
                    <a:pt x="3429330" y="497910"/>
                    <a:pt x="3264120" y="492888"/>
                  </a:cubicBezTo>
                  <a:cubicBezTo>
                    <a:pt x="3098959" y="488056"/>
                    <a:pt x="2933721" y="501974"/>
                    <a:pt x="2770692" y="532792"/>
                  </a:cubicBezTo>
                  <a:cubicBezTo>
                    <a:pt x="2750302" y="536992"/>
                    <a:pt x="2729954" y="540568"/>
                    <a:pt x="2709666" y="545150"/>
                  </a:cubicBezTo>
                  <a:lnTo>
                    <a:pt x="2648897" y="558872"/>
                  </a:lnTo>
                  <a:lnTo>
                    <a:pt x="2588416" y="574460"/>
                  </a:lnTo>
                  <a:cubicBezTo>
                    <a:pt x="2568038" y="579476"/>
                    <a:pt x="2549240" y="585803"/>
                    <a:pt x="2529518" y="591358"/>
                  </a:cubicBezTo>
                  <a:cubicBezTo>
                    <a:pt x="2451654" y="614731"/>
                    <a:pt x="2376004" y="643746"/>
                    <a:pt x="2302604" y="677371"/>
                  </a:cubicBezTo>
                  <a:cubicBezTo>
                    <a:pt x="2155755" y="744838"/>
                    <a:pt x="2019903" y="834803"/>
                    <a:pt x="1895486" y="941931"/>
                  </a:cubicBezTo>
                  <a:cubicBezTo>
                    <a:pt x="1771362" y="1049387"/>
                    <a:pt x="1658379" y="1173675"/>
                    <a:pt x="1554603" y="1308258"/>
                  </a:cubicBezTo>
                  <a:cubicBezTo>
                    <a:pt x="1450514" y="1442824"/>
                    <a:pt x="1354827" y="1586982"/>
                    <a:pt x="1262322" y="1735392"/>
                  </a:cubicBezTo>
                  <a:cubicBezTo>
                    <a:pt x="1239143" y="1772586"/>
                    <a:pt x="1216208" y="1809918"/>
                    <a:pt x="1193322" y="1847443"/>
                  </a:cubicBezTo>
                  <a:lnTo>
                    <a:pt x="1123654" y="1962027"/>
                  </a:lnTo>
                  <a:cubicBezTo>
                    <a:pt x="1075912" y="2039348"/>
                    <a:pt x="1026679" y="2114926"/>
                    <a:pt x="977214" y="2189235"/>
                  </a:cubicBezTo>
                  <a:lnTo>
                    <a:pt x="830163" y="2409855"/>
                  </a:lnTo>
                  <a:cubicBezTo>
                    <a:pt x="782224" y="2482931"/>
                    <a:pt x="735411" y="2555600"/>
                    <a:pt x="692149" y="2629250"/>
                  </a:cubicBezTo>
                  <a:cubicBezTo>
                    <a:pt x="649106" y="2702945"/>
                    <a:pt x="608860" y="2777106"/>
                    <a:pt x="574779" y="2853179"/>
                  </a:cubicBezTo>
                  <a:cubicBezTo>
                    <a:pt x="540309" y="2928947"/>
                    <a:pt x="511325" y="3006400"/>
                    <a:pt x="490961" y="3085709"/>
                  </a:cubicBezTo>
                  <a:cubicBezTo>
                    <a:pt x="470474" y="3164950"/>
                    <a:pt x="457859" y="3245945"/>
                    <a:pt x="453705" y="3327816"/>
                  </a:cubicBezTo>
                  <a:cubicBezTo>
                    <a:pt x="449554" y="3409687"/>
                    <a:pt x="454297" y="3492522"/>
                    <a:pt x="466741" y="3574907"/>
                  </a:cubicBezTo>
                  <a:lnTo>
                    <a:pt x="471534" y="3605843"/>
                  </a:lnTo>
                  <a:lnTo>
                    <a:pt x="477720" y="3636605"/>
                  </a:lnTo>
                  <a:lnTo>
                    <a:pt x="483838" y="3667491"/>
                  </a:lnTo>
                  <a:cubicBezTo>
                    <a:pt x="486158" y="3677811"/>
                    <a:pt x="489033" y="3688288"/>
                    <a:pt x="491571" y="3698652"/>
                  </a:cubicBezTo>
                  <a:lnTo>
                    <a:pt x="507280" y="3761116"/>
                  </a:lnTo>
                  <a:lnTo>
                    <a:pt x="515135" y="3792348"/>
                  </a:lnTo>
                  <a:lnTo>
                    <a:pt x="519062" y="3807963"/>
                  </a:lnTo>
                  <a:lnTo>
                    <a:pt x="523757" y="3823370"/>
                  </a:lnTo>
                  <a:cubicBezTo>
                    <a:pt x="536575" y="3864411"/>
                    <a:pt x="548815" y="3905608"/>
                    <a:pt x="561944" y="3946665"/>
                  </a:cubicBezTo>
                  <a:lnTo>
                    <a:pt x="606750" y="4067755"/>
                  </a:lnTo>
                  <a:cubicBezTo>
                    <a:pt x="623068" y="4107641"/>
                    <a:pt x="640776" y="4146945"/>
                    <a:pt x="657836" y="4186528"/>
                  </a:cubicBezTo>
                  <a:lnTo>
                    <a:pt x="664329" y="4201345"/>
                  </a:lnTo>
                  <a:lnTo>
                    <a:pt x="671540" y="4215764"/>
                  </a:lnTo>
                  <a:lnTo>
                    <a:pt x="685987" y="4244695"/>
                  </a:lnTo>
                  <a:lnTo>
                    <a:pt x="714907" y="4302653"/>
                  </a:lnTo>
                  <a:cubicBezTo>
                    <a:pt x="755611" y="4378702"/>
                    <a:pt x="798470" y="4453960"/>
                    <a:pt x="846679" y="4525723"/>
                  </a:cubicBezTo>
                  <a:lnTo>
                    <a:pt x="864285" y="4552977"/>
                  </a:lnTo>
                  <a:cubicBezTo>
                    <a:pt x="870081" y="4562049"/>
                    <a:pt x="876760" y="4570573"/>
                    <a:pt x="883010" y="4579418"/>
                  </a:cubicBezTo>
                  <a:lnTo>
                    <a:pt x="906594" y="4612178"/>
                  </a:lnTo>
                  <a:lnTo>
                    <a:pt x="410149" y="4612178"/>
                  </a:lnTo>
                  <a:lnTo>
                    <a:pt x="354704" y="4516478"/>
                  </a:lnTo>
                  <a:cubicBezTo>
                    <a:pt x="248169" y="4315507"/>
                    <a:pt x="162738" y="4099239"/>
                    <a:pt x="101993" y="3869726"/>
                  </a:cubicBezTo>
                  <a:cubicBezTo>
                    <a:pt x="-329976" y="2237636"/>
                    <a:pt x="649892" y="553729"/>
                    <a:pt x="2290556" y="108671"/>
                  </a:cubicBezTo>
                  <a:cubicBezTo>
                    <a:pt x="2598180" y="25223"/>
                    <a:pt x="2907195" y="-8749"/>
                    <a:pt x="3209114" y="18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174" name="Group 6173">
            <a:extLst>
              <a:ext uri="{FF2B5EF4-FFF2-40B4-BE49-F238E27FC236}">
                <a16:creationId xmlns:a16="http://schemas.microsoft.com/office/drawing/2014/main" id="{B8DE9038-209B-495C-9722-BBC6BA1890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23319" y="-2725"/>
            <a:ext cx="4353551" cy="2522814"/>
            <a:chOff x="7723319" y="-24157"/>
            <a:chExt cx="4353551" cy="2522814"/>
          </a:xfrm>
        </p:grpSpPr>
        <p:sp>
          <p:nvSpPr>
            <p:cNvPr id="6175" name="Freeform: Shape 6174">
              <a:extLst>
                <a:ext uri="{FF2B5EF4-FFF2-40B4-BE49-F238E27FC236}">
                  <a16:creationId xmlns:a16="http://schemas.microsoft.com/office/drawing/2014/main" id="{C191050E-85E0-4DEA-9F84-84EF195D7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9316" y="-24157"/>
              <a:ext cx="3870490" cy="2400813"/>
            </a:xfrm>
            <a:custGeom>
              <a:avLst/>
              <a:gdLst>
                <a:gd name="connsiteX0" fmla="*/ 52934 w 3870490"/>
                <a:gd name="connsiteY0" fmla="*/ 0 h 2400813"/>
                <a:gd name="connsiteX1" fmla="*/ 225844 w 3870490"/>
                <a:gd name="connsiteY1" fmla="*/ 0 h 2400813"/>
                <a:gd name="connsiteX2" fmla="*/ 185052 w 3870490"/>
                <a:gd name="connsiteY2" fmla="*/ 70375 h 2400813"/>
                <a:gd name="connsiteX3" fmla="*/ 153127 w 3870490"/>
                <a:gd name="connsiteY3" fmla="*/ 145729 h 2400813"/>
                <a:gd name="connsiteX4" fmla="*/ 117779 w 3870490"/>
                <a:gd name="connsiteY4" fmla="*/ 307391 h 2400813"/>
                <a:gd name="connsiteX5" fmla="*/ 115788 w 3870490"/>
                <a:gd name="connsiteY5" fmla="*/ 328230 h 2400813"/>
                <a:gd name="connsiteX6" fmla="*/ 114721 w 3870490"/>
                <a:gd name="connsiteY6" fmla="*/ 349211 h 2400813"/>
                <a:gd name="connsiteX7" fmla="*/ 113796 w 3870490"/>
                <a:gd name="connsiteY7" fmla="*/ 370263 h 2400813"/>
                <a:gd name="connsiteX8" fmla="*/ 113867 w 3870490"/>
                <a:gd name="connsiteY8" fmla="*/ 391814 h 2400813"/>
                <a:gd name="connsiteX9" fmla="*/ 114436 w 3870490"/>
                <a:gd name="connsiteY9" fmla="*/ 434985 h 2400813"/>
                <a:gd name="connsiteX10" fmla="*/ 114863 w 3870490"/>
                <a:gd name="connsiteY10" fmla="*/ 456606 h 2400813"/>
                <a:gd name="connsiteX11" fmla="*/ 115076 w 3870490"/>
                <a:gd name="connsiteY11" fmla="*/ 467417 h 2400813"/>
                <a:gd name="connsiteX12" fmla="*/ 115930 w 3870490"/>
                <a:gd name="connsiteY12" fmla="*/ 478156 h 2400813"/>
                <a:gd name="connsiteX13" fmla="*/ 123469 w 3870490"/>
                <a:gd name="connsiteY13" fmla="*/ 564215 h 2400813"/>
                <a:gd name="connsiteX14" fmla="*/ 136555 w 3870490"/>
                <a:gd name="connsiteY14" fmla="*/ 649562 h 2400813"/>
                <a:gd name="connsiteX15" fmla="*/ 238332 w 3870490"/>
                <a:gd name="connsiteY15" fmla="*/ 977224 h 2400813"/>
                <a:gd name="connsiteX16" fmla="*/ 397220 w 3870490"/>
                <a:gd name="connsiteY16" fmla="*/ 1277361 h 2400813"/>
                <a:gd name="connsiteX17" fmla="*/ 419623 w 3870490"/>
                <a:gd name="connsiteY17" fmla="*/ 1313207 h 2400813"/>
                <a:gd name="connsiteX18" fmla="*/ 443449 w 3870490"/>
                <a:gd name="connsiteY18" fmla="*/ 1348057 h 2400813"/>
                <a:gd name="connsiteX19" fmla="*/ 466991 w 3870490"/>
                <a:gd name="connsiteY19" fmla="*/ 1383049 h 2400813"/>
                <a:gd name="connsiteX20" fmla="*/ 491813 w 3870490"/>
                <a:gd name="connsiteY20" fmla="*/ 1417188 h 2400813"/>
                <a:gd name="connsiteX21" fmla="*/ 516279 w 3870490"/>
                <a:gd name="connsiteY21" fmla="*/ 1451611 h 2400813"/>
                <a:gd name="connsiteX22" fmla="*/ 542025 w 3870490"/>
                <a:gd name="connsiteY22" fmla="*/ 1485039 h 2400813"/>
                <a:gd name="connsiteX23" fmla="*/ 567629 w 3870490"/>
                <a:gd name="connsiteY23" fmla="*/ 1518609 h 2400813"/>
                <a:gd name="connsiteX24" fmla="*/ 594656 w 3870490"/>
                <a:gd name="connsiteY24" fmla="*/ 1551112 h 2400813"/>
                <a:gd name="connsiteX25" fmla="*/ 621896 w 3870490"/>
                <a:gd name="connsiteY25" fmla="*/ 1583401 h 2400813"/>
                <a:gd name="connsiteX26" fmla="*/ 650558 w 3870490"/>
                <a:gd name="connsiteY26" fmla="*/ 1614482 h 2400813"/>
                <a:gd name="connsiteX27" fmla="*/ 679719 w 3870490"/>
                <a:gd name="connsiteY27" fmla="*/ 1645136 h 2400813"/>
                <a:gd name="connsiteX28" fmla="*/ 687044 w 3870490"/>
                <a:gd name="connsiteY28" fmla="*/ 1652817 h 2400813"/>
                <a:gd name="connsiteX29" fmla="*/ 694726 w 3870490"/>
                <a:gd name="connsiteY29" fmla="*/ 1660072 h 2400813"/>
                <a:gd name="connsiteX30" fmla="*/ 710088 w 3870490"/>
                <a:gd name="connsiteY30" fmla="*/ 1674652 h 2400813"/>
                <a:gd name="connsiteX31" fmla="*/ 740742 w 3870490"/>
                <a:gd name="connsiteY31" fmla="*/ 1703812 h 2400813"/>
                <a:gd name="connsiteX32" fmla="*/ 748423 w 3870490"/>
                <a:gd name="connsiteY32" fmla="*/ 1711138 h 2400813"/>
                <a:gd name="connsiteX33" fmla="*/ 756389 w 3870490"/>
                <a:gd name="connsiteY33" fmla="*/ 1718037 h 2400813"/>
                <a:gd name="connsiteX34" fmla="*/ 772320 w 3870490"/>
                <a:gd name="connsiteY34" fmla="*/ 1731906 h 2400813"/>
                <a:gd name="connsiteX35" fmla="*/ 836971 w 3870490"/>
                <a:gd name="connsiteY35" fmla="*/ 1786528 h 2400813"/>
                <a:gd name="connsiteX36" fmla="*/ 1120323 w 3870490"/>
                <a:gd name="connsiteY36" fmla="*/ 1971162 h 2400813"/>
                <a:gd name="connsiteX37" fmla="*/ 1436677 w 3870490"/>
                <a:gd name="connsiteY37" fmla="*/ 2088301 h 2400813"/>
                <a:gd name="connsiteX38" fmla="*/ 1477785 w 3870490"/>
                <a:gd name="connsiteY38" fmla="*/ 2097618 h 2400813"/>
                <a:gd name="connsiteX39" fmla="*/ 1518965 w 3870490"/>
                <a:gd name="connsiteY39" fmla="*/ 2106153 h 2400813"/>
                <a:gd name="connsiteX40" fmla="*/ 1560430 w 3870490"/>
                <a:gd name="connsiteY40" fmla="*/ 2112981 h 2400813"/>
                <a:gd name="connsiteX41" fmla="*/ 1581127 w 3870490"/>
                <a:gd name="connsiteY41" fmla="*/ 2116394 h 2400813"/>
                <a:gd name="connsiteX42" fmla="*/ 1601894 w 3870490"/>
                <a:gd name="connsiteY42" fmla="*/ 2119381 h 2400813"/>
                <a:gd name="connsiteX43" fmla="*/ 1685179 w 3870490"/>
                <a:gd name="connsiteY43" fmla="*/ 2128414 h 2400813"/>
                <a:gd name="connsiteX44" fmla="*/ 1768606 w 3870490"/>
                <a:gd name="connsiteY44" fmla="*/ 2133250 h 2400813"/>
                <a:gd name="connsiteX45" fmla="*/ 1851962 w 3870490"/>
                <a:gd name="connsiteY45" fmla="*/ 2134246 h 2400813"/>
                <a:gd name="connsiteX46" fmla="*/ 1893568 w 3870490"/>
                <a:gd name="connsiteY46" fmla="*/ 2132966 h 2400813"/>
                <a:gd name="connsiteX47" fmla="*/ 1935033 w 3870490"/>
                <a:gd name="connsiteY47" fmla="*/ 2131686 h 2400813"/>
                <a:gd name="connsiteX48" fmla="*/ 1976924 w 3870490"/>
                <a:gd name="connsiteY48" fmla="*/ 2129339 h 2400813"/>
                <a:gd name="connsiteX49" fmla="*/ 2018957 w 3870490"/>
                <a:gd name="connsiteY49" fmla="*/ 2126494 h 2400813"/>
                <a:gd name="connsiteX50" fmla="*/ 2039939 w 3870490"/>
                <a:gd name="connsiteY50" fmla="*/ 2125285 h 2400813"/>
                <a:gd name="connsiteX51" fmla="*/ 2060777 w 3870490"/>
                <a:gd name="connsiteY51" fmla="*/ 2123222 h 2400813"/>
                <a:gd name="connsiteX52" fmla="*/ 2102384 w 3870490"/>
                <a:gd name="connsiteY52" fmla="*/ 2119239 h 2400813"/>
                <a:gd name="connsiteX53" fmla="*/ 2426774 w 3870490"/>
                <a:gd name="connsiteY53" fmla="*/ 2064902 h 2400813"/>
                <a:gd name="connsiteX54" fmla="*/ 2733597 w 3870490"/>
                <a:gd name="connsiteY54" fmla="*/ 1960209 h 2400813"/>
                <a:gd name="connsiteX55" fmla="*/ 2806925 w 3870490"/>
                <a:gd name="connsiteY55" fmla="*/ 1924292 h 2400813"/>
                <a:gd name="connsiteX56" fmla="*/ 2878474 w 3870490"/>
                <a:gd name="connsiteY56" fmla="*/ 1884037 h 2400813"/>
                <a:gd name="connsiteX57" fmla="*/ 2913324 w 3870490"/>
                <a:gd name="connsiteY57" fmla="*/ 1861989 h 2400813"/>
                <a:gd name="connsiteX58" fmla="*/ 2930749 w 3870490"/>
                <a:gd name="connsiteY58" fmla="*/ 1850894 h 2400813"/>
                <a:gd name="connsiteX59" fmla="*/ 2939497 w 3870490"/>
                <a:gd name="connsiteY59" fmla="*/ 1845346 h 2400813"/>
                <a:gd name="connsiteX60" fmla="*/ 2947961 w 3870490"/>
                <a:gd name="connsiteY60" fmla="*/ 1839301 h 2400813"/>
                <a:gd name="connsiteX61" fmla="*/ 2981815 w 3870490"/>
                <a:gd name="connsiteY61" fmla="*/ 1815261 h 2400813"/>
                <a:gd name="connsiteX62" fmla="*/ 3015314 w 3870490"/>
                <a:gd name="connsiteY62" fmla="*/ 1790439 h 2400813"/>
                <a:gd name="connsiteX63" fmla="*/ 3047959 w 3870490"/>
                <a:gd name="connsiteY63" fmla="*/ 1764266 h 2400813"/>
                <a:gd name="connsiteX64" fmla="*/ 3080035 w 3870490"/>
                <a:gd name="connsiteY64" fmla="*/ 1737311 h 2400813"/>
                <a:gd name="connsiteX65" fmla="*/ 3111329 w 3870490"/>
                <a:gd name="connsiteY65" fmla="*/ 1709217 h 2400813"/>
                <a:gd name="connsiteX66" fmla="*/ 3141912 w 3870490"/>
                <a:gd name="connsiteY66" fmla="*/ 1680484 h 2400813"/>
                <a:gd name="connsiteX67" fmla="*/ 3251512 w 3870490"/>
                <a:gd name="connsiteY67" fmla="*/ 1558722 h 2400813"/>
                <a:gd name="connsiteX68" fmla="*/ 3332236 w 3870490"/>
                <a:gd name="connsiteY68" fmla="*/ 1425936 h 2400813"/>
                <a:gd name="connsiteX69" fmla="*/ 3347599 w 3870490"/>
                <a:gd name="connsiteY69" fmla="*/ 1390304 h 2400813"/>
                <a:gd name="connsiteX70" fmla="*/ 3360756 w 3870490"/>
                <a:gd name="connsiteY70" fmla="*/ 1352751 h 2400813"/>
                <a:gd name="connsiteX71" fmla="*/ 3372776 w 3870490"/>
                <a:gd name="connsiteY71" fmla="*/ 1313847 h 2400813"/>
                <a:gd name="connsiteX72" fmla="*/ 3384085 w 3870490"/>
                <a:gd name="connsiteY72" fmla="*/ 1273805 h 2400813"/>
                <a:gd name="connsiteX73" fmla="*/ 3467298 w 3870490"/>
                <a:gd name="connsiteY73" fmla="*/ 927295 h 2400813"/>
                <a:gd name="connsiteX74" fmla="*/ 3576684 w 3870490"/>
                <a:gd name="connsiteY74" fmla="*/ 579150 h 2400813"/>
                <a:gd name="connsiteX75" fmla="*/ 3633583 w 3870490"/>
                <a:gd name="connsiteY75" fmla="*/ 271972 h 2400813"/>
                <a:gd name="connsiteX76" fmla="*/ 3622799 w 3870490"/>
                <a:gd name="connsiteY76" fmla="*/ 113831 h 2400813"/>
                <a:gd name="connsiteX77" fmla="*/ 3597198 w 3870490"/>
                <a:gd name="connsiteY77" fmla="*/ 0 h 2400813"/>
                <a:gd name="connsiteX78" fmla="*/ 3832669 w 3870490"/>
                <a:gd name="connsiteY78" fmla="*/ 0 h 2400813"/>
                <a:gd name="connsiteX79" fmla="*/ 3852116 w 3870490"/>
                <a:gd name="connsiteY79" fmla="*/ 76154 h 2400813"/>
                <a:gd name="connsiteX80" fmla="*/ 3870421 w 3870490"/>
                <a:gd name="connsiteY80" fmla="*/ 272399 h 2400813"/>
                <a:gd name="connsiteX81" fmla="*/ 3854063 w 3870490"/>
                <a:gd name="connsiteY81" fmla="*/ 470475 h 2400813"/>
                <a:gd name="connsiteX82" fmla="*/ 3802357 w 3870490"/>
                <a:gd name="connsiteY82" fmla="*/ 662435 h 2400813"/>
                <a:gd name="connsiteX83" fmla="*/ 3690765 w 3870490"/>
                <a:gd name="connsiteY83" fmla="*/ 990950 h 2400813"/>
                <a:gd name="connsiteX84" fmla="*/ 3665872 w 3870490"/>
                <a:gd name="connsiteY84" fmla="*/ 1074306 h 2400813"/>
                <a:gd name="connsiteX85" fmla="*/ 3641904 w 3870490"/>
                <a:gd name="connsiteY85" fmla="*/ 1158729 h 2400813"/>
                <a:gd name="connsiteX86" fmla="*/ 3618078 w 3870490"/>
                <a:gd name="connsiteY86" fmla="*/ 1244787 h 2400813"/>
                <a:gd name="connsiteX87" fmla="*/ 3605845 w 3870490"/>
                <a:gd name="connsiteY87" fmla="*/ 1288456 h 2400813"/>
                <a:gd name="connsiteX88" fmla="*/ 3592687 w 3870490"/>
                <a:gd name="connsiteY88" fmla="*/ 1333050 h 2400813"/>
                <a:gd name="connsiteX89" fmla="*/ 3578463 w 3870490"/>
                <a:gd name="connsiteY89" fmla="*/ 1378213 h 2400813"/>
                <a:gd name="connsiteX90" fmla="*/ 3562745 w 3870490"/>
                <a:gd name="connsiteY90" fmla="*/ 1423874 h 2400813"/>
                <a:gd name="connsiteX91" fmla="*/ 3545106 w 3870490"/>
                <a:gd name="connsiteY91" fmla="*/ 1469819 h 2400813"/>
                <a:gd name="connsiteX92" fmla="*/ 3524481 w 3870490"/>
                <a:gd name="connsiteY92" fmla="*/ 1515551 h 2400813"/>
                <a:gd name="connsiteX93" fmla="*/ 3420713 w 3870490"/>
                <a:gd name="connsiteY93" fmla="*/ 1686316 h 2400813"/>
                <a:gd name="connsiteX94" fmla="*/ 3296319 w 3870490"/>
                <a:gd name="connsiteY94" fmla="*/ 1832473 h 2400813"/>
                <a:gd name="connsiteX95" fmla="*/ 3263603 w 3870490"/>
                <a:gd name="connsiteY95" fmla="*/ 1866256 h 2400813"/>
                <a:gd name="connsiteX96" fmla="*/ 3230602 w 3870490"/>
                <a:gd name="connsiteY96" fmla="*/ 1899684 h 2400813"/>
                <a:gd name="connsiteX97" fmla="*/ 3196605 w 3870490"/>
                <a:gd name="connsiteY97" fmla="*/ 1932329 h 2400813"/>
                <a:gd name="connsiteX98" fmla="*/ 3162111 w 3870490"/>
                <a:gd name="connsiteY98" fmla="*/ 1964690 h 2400813"/>
                <a:gd name="connsiteX99" fmla="*/ 3126621 w 3870490"/>
                <a:gd name="connsiteY99" fmla="*/ 1996126 h 2400813"/>
                <a:gd name="connsiteX100" fmla="*/ 3090633 w 3870490"/>
                <a:gd name="connsiteY100" fmla="*/ 2027207 h 2400813"/>
                <a:gd name="connsiteX101" fmla="*/ 3081600 w 3870490"/>
                <a:gd name="connsiteY101" fmla="*/ 2034959 h 2400813"/>
                <a:gd name="connsiteX102" fmla="*/ 3072212 w 3870490"/>
                <a:gd name="connsiteY102" fmla="*/ 2042356 h 2400813"/>
                <a:gd name="connsiteX103" fmla="*/ 3053364 w 3870490"/>
                <a:gd name="connsiteY103" fmla="*/ 2057078 h 2400813"/>
                <a:gd name="connsiteX104" fmla="*/ 3015670 w 3870490"/>
                <a:gd name="connsiteY104" fmla="*/ 2086594 h 2400813"/>
                <a:gd name="connsiteX105" fmla="*/ 2937363 w 3870490"/>
                <a:gd name="connsiteY105" fmla="*/ 2142354 h 2400813"/>
                <a:gd name="connsiteX106" fmla="*/ 2855430 w 3870490"/>
                <a:gd name="connsiteY106" fmla="*/ 2193491 h 2400813"/>
                <a:gd name="connsiteX107" fmla="*/ 2498751 w 3870490"/>
                <a:gd name="connsiteY107" fmla="*/ 2342849 h 2400813"/>
                <a:gd name="connsiteX108" fmla="*/ 2120876 w 3870490"/>
                <a:gd name="connsiteY108" fmla="*/ 2399035 h 2400813"/>
                <a:gd name="connsiteX109" fmla="*/ 2073651 w 3870490"/>
                <a:gd name="connsiteY109" fmla="*/ 2400316 h 2400813"/>
                <a:gd name="connsiteX110" fmla="*/ 2050038 w 3870490"/>
                <a:gd name="connsiteY110" fmla="*/ 2400813 h 2400813"/>
                <a:gd name="connsiteX111" fmla="*/ 2026567 w 3870490"/>
                <a:gd name="connsiteY111" fmla="*/ 2400458 h 2400813"/>
                <a:gd name="connsiteX112" fmla="*/ 1979626 w 3870490"/>
                <a:gd name="connsiteY112" fmla="*/ 2399320 h 2400813"/>
                <a:gd name="connsiteX113" fmla="*/ 1932472 w 3870490"/>
                <a:gd name="connsiteY113" fmla="*/ 2397257 h 2400813"/>
                <a:gd name="connsiteX114" fmla="*/ 1837666 w 3870490"/>
                <a:gd name="connsiteY114" fmla="*/ 2389434 h 2400813"/>
                <a:gd name="connsiteX115" fmla="*/ 1743500 w 3870490"/>
                <a:gd name="connsiteY115" fmla="*/ 2376845 h 2400813"/>
                <a:gd name="connsiteX116" fmla="*/ 1650329 w 3870490"/>
                <a:gd name="connsiteY116" fmla="*/ 2359420 h 2400813"/>
                <a:gd name="connsiteX117" fmla="*/ 1558296 w 3870490"/>
                <a:gd name="connsiteY117" fmla="*/ 2337870 h 2400813"/>
                <a:gd name="connsiteX118" fmla="*/ 1467544 w 3870490"/>
                <a:gd name="connsiteY118" fmla="*/ 2312266 h 2400813"/>
                <a:gd name="connsiteX119" fmla="*/ 1422737 w 3870490"/>
                <a:gd name="connsiteY119" fmla="*/ 2297970 h 2400813"/>
                <a:gd name="connsiteX120" fmla="*/ 1378143 w 3870490"/>
                <a:gd name="connsiteY120" fmla="*/ 2283177 h 2400813"/>
                <a:gd name="connsiteX121" fmla="*/ 1035687 w 3870490"/>
                <a:gd name="connsiteY121" fmla="*/ 2133250 h 2400813"/>
                <a:gd name="connsiteX122" fmla="*/ 721894 w 3870490"/>
                <a:gd name="connsiteY122" fmla="*/ 1932187 h 2400813"/>
                <a:gd name="connsiteX123" fmla="*/ 649421 w 3870490"/>
                <a:gd name="connsiteY123" fmla="*/ 1873368 h 2400813"/>
                <a:gd name="connsiteX124" fmla="*/ 579934 w 3870490"/>
                <a:gd name="connsiteY124" fmla="*/ 1810994 h 2400813"/>
                <a:gd name="connsiteX125" fmla="*/ 562864 w 3870490"/>
                <a:gd name="connsiteY125" fmla="*/ 1795062 h 2400813"/>
                <a:gd name="connsiteX126" fmla="*/ 554330 w 3870490"/>
                <a:gd name="connsiteY126" fmla="*/ 1787097 h 2400813"/>
                <a:gd name="connsiteX127" fmla="*/ 546150 w 3870490"/>
                <a:gd name="connsiteY127" fmla="*/ 1778775 h 2400813"/>
                <a:gd name="connsiteX128" fmla="*/ 513434 w 3870490"/>
                <a:gd name="connsiteY128" fmla="*/ 1745419 h 2400813"/>
                <a:gd name="connsiteX129" fmla="*/ 480860 w 3870490"/>
                <a:gd name="connsiteY129" fmla="*/ 1711920 h 2400813"/>
                <a:gd name="connsiteX130" fmla="*/ 449424 w 3870490"/>
                <a:gd name="connsiteY130" fmla="*/ 1677355 h 2400813"/>
                <a:gd name="connsiteX131" fmla="*/ 418130 w 3870490"/>
                <a:gd name="connsiteY131" fmla="*/ 1642576 h 2400813"/>
                <a:gd name="connsiteX132" fmla="*/ 388401 w 3870490"/>
                <a:gd name="connsiteY132" fmla="*/ 1606445 h 2400813"/>
                <a:gd name="connsiteX133" fmla="*/ 358956 w 3870490"/>
                <a:gd name="connsiteY133" fmla="*/ 1570102 h 2400813"/>
                <a:gd name="connsiteX134" fmla="*/ 331431 w 3870490"/>
                <a:gd name="connsiteY134" fmla="*/ 1532264 h 2400813"/>
                <a:gd name="connsiteX135" fmla="*/ 304262 w 3870490"/>
                <a:gd name="connsiteY135" fmla="*/ 1494143 h 2400813"/>
                <a:gd name="connsiteX136" fmla="*/ 279370 w 3870490"/>
                <a:gd name="connsiteY136" fmla="*/ 1454456 h 2400813"/>
                <a:gd name="connsiteX137" fmla="*/ 254832 w 3870490"/>
                <a:gd name="connsiteY137" fmla="*/ 1414628 h 2400813"/>
                <a:gd name="connsiteX138" fmla="*/ 232215 w 3870490"/>
                <a:gd name="connsiteY138" fmla="*/ 1373661 h 2400813"/>
                <a:gd name="connsiteX139" fmla="*/ 91748 w 3870490"/>
                <a:gd name="connsiteY139" fmla="*/ 1029001 h 2400813"/>
                <a:gd name="connsiteX140" fmla="*/ 20341 w 3870490"/>
                <a:gd name="connsiteY140" fmla="*/ 667129 h 2400813"/>
                <a:gd name="connsiteX141" fmla="*/ 10811 w 3870490"/>
                <a:gd name="connsiteY141" fmla="*/ 575879 h 2400813"/>
                <a:gd name="connsiteX142" fmla="*/ 4481 w 3870490"/>
                <a:gd name="connsiteY142" fmla="*/ 484486 h 2400813"/>
                <a:gd name="connsiteX143" fmla="*/ 3627 w 3870490"/>
                <a:gd name="connsiteY143" fmla="*/ 473035 h 2400813"/>
                <a:gd name="connsiteX144" fmla="*/ 3272 w 3870490"/>
                <a:gd name="connsiteY144" fmla="*/ 461585 h 2400813"/>
                <a:gd name="connsiteX145" fmla="*/ 2560 w 3870490"/>
                <a:gd name="connsiteY145" fmla="*/ 438683 h 2400813"/>
                <a:gd name="connsiteX146" fmla="*/ 853 w 3870490"/>
                <a:gd name="connsiteY146" fmla="*/ 392880 h 2400813"/>
                <a:gd name="connsiteX147" fmla="*/ 0 w 3870490"/>
                <a:gd name="connsiteY147" fmla="*/ 369908 h 2400813"/>
                <a:gd name="connsiteX148" fmla="*/ 71 w 3870490"/>
                <a:gd name="connsiteY148" fmla="*/ 346437 h 2400813"/>
                <a:gd name="connsiteX149" fmla="*/ 71 w 3870490"/>
                <a:gd name="connsiteY149" fmla="*/ 322967 h 2400813"/>
                <a:gd name="connsiteX150" fmla="*/ 996 w 3870490"/>
                <a:gd name="connsiteY150" fmla="*/ 299425 h 2400813"/>
                <a:gd name="connsiteX151" fmla="*/ 23470 w 3870490"/>
                <a:gd name="connsiteY151" fmla="*/ 110452 h 2400813"/>
                <a:gd name="connsiteX152" fmla="*/ 47110 w 3870490"/>
                <a:gd name="connsiteY152" fmla="*/ 16784 h 240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870490" h="2400813">
                  <a:moveTo>
                    <a:pt x="52934" y="0"/>
                  </a:moveTo>
                  <a:lnTo>
                    <a:pt x="225844" y="0"/>
                  </a:lnTo>
                  <a:lnTo>
                    <a:pt x="185052" y="70375"/>
                  </a:lnTo>
                  <a:cubicBezTo>
                    <a:pt x="172882" y="94717"/>
                    <a:pt x="162195" y="119876"/>
                    <a:pt x="153127" y="145729"/>
                  </a:cubicBezTo>
                  <a:cubicBezTo>
                    <a:pt x="134920" y="197435"/>
                    <a:pt x="123255" y="251844"/>
                    <a:pt x="117779" y="307391"/>
                  </a:cubicBezTo>
                  <a:lnTo>
                    <a:pt x="115788" y="328230"/>
                  </a:lnTo>
                  <a:lnTo>
                    <a:pt x="114721" y="349211"/>
                  </a:lnTo>
                  <a:lnTo>
                    <a:pt x="113796" y="370263"/>
                  </a:lnTo>
                  <a:cubicBezTo>
                    <a:pt x="113654" y="377375"/>
                    <a:pt x="113796" y="384630"/>
                    <a:pt x="113867" y="391814"/>
                  </a:cubicBezTo>
                  <a:lnTo>
                    <a:pt x="114436" y="434985"/>
                  </a:lnTo>
                  <a:lnTo>
                    <a:pt x="114863" y="456606"/>
                  </a:lnTo>
                  <a:lnTo>
                    <a:pt x="115076" y="467417"/>
                  </a:lnTo>
                  <a:lnTo>
                    <a:pt x="115930" y="478156"/>
                  </a:lnTo>
                  <a:cubicBezTo>
                    <a:pt x="118135" y="506890"/>
                    <a:pt x="120482" y="535623"/>
                    <a:pt x="123469" y="564215"/>
                  </a:cubicBezTo>
                  <a:cubicBezTo>
                    <a:pt x="127523" y="592735"/>
                    <a:pt x="132004" y="621184"/>
                    <a:pt x="136555" y="649562"/>
                  </a:cubicBezTo>
                  <a:cubicBezTo>
                    <a:pt x="157537" y="762789"/>
                    <a:pt x="193525" y="872531"/>
                    <a:pt x="238332" y="977224"/>
                  </a:cubicBezTo>
                  <a:cubicBezTo>
                    <a:pt x="283281" y="1082058"/>
                    <a:pt x="337335" y="1181843"/>
                    <a:pt x="397220" y="1277361"/>
                  </a:cubicBezTo>
                  <a:cubicBezTo>
                    <a:pt x="404688" y="1289309"/>
                    <a:pt x="411942" y="1301400"/>
                    <a:pt x="419623" y="1313207"/>
                  </a:cubicBezTo>
                  <a:cubicBezTo>
                    <a:pt x="427660" y="1324800"/>
                    <a:pt x="435697" y="1336393"/>
                    <a:pt x="443449" y="1348057"/>
                  </a:cubicBezTo>
                  <a:lnTo>
                    <a:pt x="466991" y="1383049"/>
                  </a:lnTo>
                  <a:lnTo>
                    <a:pt x="491813" y="1417188"/>
                  </a:lnTo>
                  <a:cubicBezTo>
                    <a:pt x="500063" y="1428568"/>
                    <a:pt x="508100" y="1440161"/>
                    <a:pt x="516279" y="1451611"/>
                  </a:cubicBezTo>
                  <a:lnTo>
                    <a:pt x="542025" y="1485039"/>
                  </a:lnTo>
                  <a:lnTo>
                    <a:pt x="567629" y="1518609"/>
                  </a:lnTo>
                  <a:cubicBezTo>
                    <a:pt x="576306" y="1529704"/>
                    <a:pt x="585695" y="1540230"/>
                    <a:pt x="594656" y="1551112"/>
                  </a:cubicBezTo>
                  <a:lnTo>
                    <a:pt x="621896" y="1583401"/>
                  </a:lnTo>
                  <a:cubicBezTo>
                    <a:pt x="631000" y="1594141"/>
                    <a:pt x="641028" y="1604098"/>
                    <a:pt x="650558" y="1614482"/>
                  </a:cubicBezTo>
                  <a:lnTo>
                    <a:pt x="679719" y="1645136"/>
                  </a:lnTo>
                  <a:lnTo>
                    <a:pt x="687044" y="1652817"/>
                  </a:lnTo>
                  <a:lnTo>
                    <a:pt x="694726" y="1660072"/>
                  </a:lnTo>
                  <a:lnTo>
                    <a:pt x="710088" y="1674652"/>
                  </a:lnTo>
                  <a:lnTo>
                    <a:pt x="740742" y="1703812"/>
                  </a:lnTo>
                  <a:lnTo>
                    <a:pt x="748423" y="1711138"/>
                  </a:lnTo>
                  <a:lnTo>
                    <a:pt x="756389" y="1718037"/>
                  </a:lnTo>
                  <a:lnTo>
                    <a:pt x="772320" y="1731906"/>
                  </a:lnTo>
                  <a:cubicBezTo>
                    <a:pt x="793586" y="1750397"/>
                    <a:pt x="814496" y="1769387"/>
                    <a:pt x="836971" y="1786528"/>
                  </a:cubicBezTo>
                  <a:cubicBezTo>
                    <a:pt x="924736" y="1857437"/>
                    <a:pt x="1019329" y="1920452"/>
                    <a:pt x="1120323" y="1971162"/>
                  </a:cubicBezTo>
                  <a:cubicBezTo>
                    <a:pt x="1221175" y="2022014"/>
                    <a:pt x="1327575" y="2061488"/>
                    <a:pt x="1436677" y="2088301"/>
                  </a:cubicBezTo>
                  <a:lnTo>
                    <a:pt x="1477785" y="2097618"/>
                  </a:lnTo>
                  <a:cubicBezTo>
                    <a:pt x="1491512" y="2100534"/>
                    <a:pt x="1505025" y="2104161"/>
                    <a:pt x="1518965" y="2106153"/>
                  </a:cubicBezTo>
                  <a:lnTo>
                    <a:pt x="1560430" y="2112981"/>
                  </a:lnTo>
                  <a:lnTo>
                    <a:pt x="1581127" y="2116394"/>
                  </a:lnTo>
                  <a:cubicBezTo>
                    <a:pt x="1588025" y="2117532"/>
                    <a:pt x="1594924" y="2118741"/>
                    <a:pt x="1601894" y="2119381"/>
                  </a:cubicBezTo>
                  <a:cubicBezTo>
                    <a:pt x="1629774" y="2122369"/>
                    <a:pt x="1657441" y="2125854"/>
                    <a:pt x="1685179" y="2128414"/>
                  </a:cubicBezTo>
                  <a:lnTo>
                    <a:pt x="1768606" y="2133250"/>
                  </a:lnTo>
                  <a:lnTo>
                    <a:pt x="1851962" y="2134246"/>
                  </a:lnTo>
                  <a:cubicBezTo>
                    <a:pt x="1865830" y="2134459"/>
                    <a:pt x="1879699" y="2133321"/>
                    <a:pt x="1893568" y="2132966"/>
                  </a:cubicBezTo>
                  <a:lnTo>
                    <a:pt x="1935033" y="2131686"/>
                  </a:lnTo>
                  <a:cubicBezTo>
                    <a:pt x="1948759" y="2131543"/>
                    <a:pt x="1962913" y="2130263"/>
                    <a:pt x="1976924" y="2129339"/>
                  </a:cubicBezTo>
                  <a:lnTo>
                    <a:pt x="2018957" y="2126494"/>
                  </a:lnTo>
                  <a:lnTo>
                    <a:pt x="2039939" y="2125285"/>
                  </a:lnTo>
                  <a:lnTo>
                    <a:pt x="2060777" y="2123222"/>
                  </a:lnTo>
                  <a:cubicBezTo>
                    <a:pt x="2074646" y="2121800"/>
                    <a:pt x="2088515" y="2120448"/>
                    <a:pt x="2102384" y="2119239"/>
                  </a:cubicBezTo>
                  <a:cubicBezTo>
                    <a:pt x="2213122" y="2108144"/>
                    <a:pt x="2321513" y="2090790"/>
                    <a:pt x="2426774" y="2064902"/>
                  </a:cubicBezTo>
                  <a:cubicBezTo>
                    <a:pt x="2532036" y="2038942"/>
                    <a:pt x="2634595" y="2004945"/>
                    <a:pt x="2733597" y="1960209"/>
                  </a:cubicBezTo>
                  <a:cubicBezTo>
                    <a:pt x="2758063" y="1948474"/>
                    <a:pt x="2782458" y="1936383"/>
                    <a:pt x="2806925" y="1924292"/>
                  </a:cubicBezTo>
                  <a:cubicBezTo>
                    <a:pt x="2830680" y="1910850"/>
                    <a:pt x="2854861" y="1898048"/>
                    <a:pt x="2878474" y="1884037"/>
                  </a:cubicBezTo>
                  <a:lnTo>
                    <a:pt x="2913324" y="1861989"/>
                  </a:lnTo>
                  <a:lnTo>
                    <a:pt x="2930749" y="1850894"/>
                  </a:lnTo>
                  <a:lnTo>
                    <a:pt x="2939497" y="1845346"/>
                  </a:lnTo>
                  <a:lnTo>
                    <a:pt x="2947961" y="1839301"/>
                  </a:lnTo>
                  <a:lnTo>
                    <a:pt x="2981815" y="1815261"/>
                  </a:lnTo>
                  <a:cubicBezTo>
                    <a:pt x="2993124" y="1807224"/>
                    <a:pt x="3004645" y="1799472"/>
                    <a:pt x="3015314" y="1790439"/>
                  </a:cubicBezTo>
                  <a:lnTo>
                    <a:pt x="3047959" y="1764266"/>
                  </a:lnTo>
                  <a:cubicBezTo>
                    <a:pt x="3058841" y="1755518"/>
                    <a:pt x="3069794" y="1746841"/>
                    <a:pt x="3080035" y="1737311"/>
                  </a:cubicBezTo>
                  <a:lnTo>
                    <a:pt x="3111329" y="1709217"/>
                  </a:lnTo>
                  <a:cubicBezTo>
                    <a:pt x="3121642" y="1699758"/>
                    <a:pt x="3132311" y="1690512"/>
                    <a:pt x="3141912" y="1680484"/>
                  </a:cubicBezTo>
                  <a:cubicBezTo>
                    <a:pt x="3181670" y="1641295"/>
                    <a:pt x="3219791" y="1601111"/>
                    <a:pt x="3251512" y="1558722"/>
                  </a:cubicBezTo>
                  <a:cubicBezTo>
                    <a:pt x="3284869" y="1516831"/>
                    <a:pt x="3310330" y="1472664"/>
                    <a:pt x="3332236" y="1425936"/>
                  </a:cubicBezTo>
                  <a:lnTo>
                    <a:pt x="3347599" y="1390304"/>
                  </a:lnTo>
                  <a:lnTo>
                    <a:pt x="3360756" y="1352751"/>
                  </a:lnTo>
                  <a:cubicBezTo>
                    <a:pt x="3365450" y="1340589"/>
                    <a:pt x="3368793" y="1326791"/>
                    <a:pt x="3372776" y="1313847"/>
                  </a:cubicBezTo>
                  <a:cubicBezTo>
                    <a:pt x="3376617" y="1300618"/>
                    <a:pt x="3380671" y="1287816"/>
                    <a:pt x="3384085" y="1273805"/>
                  </a:cubicBezTo>
                  <a:cubicBezTo>
                    <a:pt x="3412107" y="1164418"/>
                    <a:pt x="3435719" y="1044648"/>
                    <a:pt x="3467298" y="927295"/>
                  </a:cubicBezTo>
                  <a:cubicBezTo>
                    <a:pt x="3498165" y="809516"/>
                    <a:pt x="3535362" y="693373"/>
                    <a:pt x="3576684" y="579150"/>
                  </a:cubicBezTo>
                  <a:cubicBezTo>
                    <a:pt x="3612957" y="480503"/>
                    <a:pt x="3632018" y="377020"/>
                    <a:pt x="3633583" y="271972"/>
                  </a:cubicBezTo>
                  <a:cubicBezTo>
                    <a:pt x="3634436" y="219448"/>
                    <a:pt x="3630667" y="166568"/>
                    <a:pt x="3622799" y="113831"/>
                  </a:cubicBezTo>
                  <a:lnTo>
                    <a:pt x="3597198" y="0"/>
                  </a:lnTo>
                  <a:lnTo>
                    <a:pt x="3832669" y="0"/>
                  </a:lnTo>
                  <a:lnTo>
                    <a:pt x="3852116" y="76154"/>
                  </a:lnTo>
                  <a:cubicBezTo>
                    <a:pt x="3863469" y="140520"/>
                    <a:pt x="3869852" y="206184"/>
                    <a:pt x="3870421" y="272399"/>
                  </a:cubicBezTo>
                  <a:cubicBezTo>
                    <a:pt x="3871203" y="338543"/>
                    <a:pt x="3865371" y="405042"/>
                    <a:pt x="3854063" y="470475"/>
                  </a:cubicBezTo>
                  <a:cubicBezTo>
                    <a:pt x="3842612" y="535908"/>
                    <a:pt x="3824974" y="600274"/>
                    <a:pt x="3802357" y="662435"/>
                  </a:cubicBezTo>
                  <a:cubicBezTo>
                    <a:pt x="3762883" y="771395"/>
                    <a:pt x="3724620" y="880355"/>
                    <a:pt x="3690765" y="990950"/>
                  </a:cubicBezTo>
                  <a:lnTo>
                    <a:pt x="3665872" y="1074306"/>
                  </a:lnTo>
                  <a:lnTo>
                    <a:pt x="3641904" y="1158729"/>
                  </a:lnTo>
                  <a:lnTo>
                    <a:pt x="3618078" y="1244787"/>
                  </a:lnTo>
                  <a:lnTo>
                    <a:pt x="3605845" y="1288456"/>
                  </a:lnTo>
                  <a:lnTo>
                    <a:pt x="3592687" y="1333050"/>
                  </a:lnTo>
                  <a:cubicBezTo>
                    <a:pt x="3588633" y="1347772"/>
                    <a:pt x="3583370" y="1363135"/>
                    <a:pt x="3578463" y="1378213"/>
                  </a:cubicBezTo>
                  <a:cubicBezTo>
                    <a:pt x="3573271" y="1393433"/>
                    <a:pt x="3569074" y="1408440"/>
                    <a:pt x="3562745" y="1423874"/>
                  </a:cubicBezTo>
                  <a:lnTo>
                    <a:pt x="3545106" y="1469819"/>
                  </a:lnTo>
                  <a:cubicBezTo>
                    <a:pt x="3538492" y="1485110"/>
                    <a:pt x="3531379" y="1500330"/>
                    <a:pt x="3524481" y="1515551"/>
                  </a:cubicBezTo>
                  <a:cubicBezTo>
                    <a:pt x="3495463" y="1575791"/>
                    <a:pt x="3460683" y="1634752"/>
                    <a:pt x="3420713" y="1686316"/>
                  </a:cubicBezTo>
                  <a:cubicBezTo>
                    <a:pt x="3381809" y="1739373"/>
                    <a:pt x="3338993" y="1786385"/>
                    <a:pt x="3296319" y="1832473"/>
                  </a:cubicBezTo>
                  <a:cubicBezTo>
                    <a:pt x="3285864" y="1844350"/>
                    <a:pt x="3274627" y="1855161"/>
                    <a:pt x="3263603" y="1866256"/>
                  </a:cubicBezTo>
                  <a:lnTo>
                    <a:pt x="3230602" y="1899684"/>
                  </a:lnTo>
                  <a:cubicBezTo>
                    <a:pt x="3219862" y="1911063"/>
                    <a:pt x="3208056" y="1921518"/>
                    <a:pt x="3196605" y="1932329"/>
                  </a:cubicBezTo>
                  <a:lnTo>
                    <a:pt x="3162111" y="1964690"/>
                  </a:lnTo>
                  <a:cubicBezTo>
                    <a:pt x="3150802" y="1975643"/>
                    <a:pt x="3138569" y="1985742"/>
                    <a:pt x="3126621" y="1996126"/>
                  </a:cubicBezTo>
                  <a:lnTo>
                    <a:pt x="3090633" y="2027207"/>
                  </a:lnTo>
                  <a:lnTo>
                    <a:pt x="3081600" y="2034959"/>
                  </a:lnTo>
                  <a:lnTo>
                    <a:pt x="3072212" y="2042356"/>
                  </a:lnTo>
                  <a:lnTo>
                    <a:pt x="3053364" y="2057078"/>
                  </a:lnTo>
                  <a:lnTo>
                    <a:pt x="3015670" y="2086594"/>
                  </a:lnTo>
                  <a:cubicBezTo>
                    <a:pt x="2990065" y="2105726"/>
                    <a:pt x="2963537" y="2123720"/>
                    <a:pt x="2937363" y="2142354"/>
                  </a:cubicBezTo>
                  <a:cubicBezTo>
                    <a:pt x="2910337" y="2159637"/>
                    <a:pt x="2882955" y="2176706"/>
                    <a:pt x="2855430" y="2193491"/>
                  </a:cubicBezTo>
                  <a:cubicBezTo>
                    <a:pt x="2744052" y="2258639"/>
                    <a:pt x="2623215" y="2309279"/>
                    <a:pt x="2498751" y="2342849"/>
                  </a:cubicBezTo>
                  <a:cubicBezTo>
                    <a:pt x="2374286" y="2376561"/>
                    <a:pt x="2246905" y="2394199"/>
                    <a:pt x="2120876" y="2399035"/>
                  </a:cubicBezTo>
                  <a:lnTo>
                    <a:pt x="2073651" y="2400316"/>
                  </a:lnTo>
                  <a:lnTo>
                    <a:pt x="2050038" y="2400813"/>
                  </a:lnTo>
                  <a:lnTo>
                    <a:pt x="2026567" y="2400458"/>
                  </a:lnTo>
                  <a:lnTo>
                    <a:pt x="1979626" y="2399320"/>
                  </a:lnTo>
                  <a:cubicBezTo>
                    <a:pt x="1963980" y="2398893"/>
                    <a:pt x="1948475" y="2398751"/>
                    <a:pt x="1932472" y="2397257"/>
                  </a:cubicBezTo>
                  <a:cubicBezTo>
                    <a:pt x="1900752" y="2394839"/>
                    <a:pt x="1869173" y="2392919"/>
                    <a:pt x="1837666" y="2389434"/>
                  </a:cubicBezTo>
                  <a:lnTo>
                    <a:pt x="1743500" y="2376845"/>
                  </a:lnTo>
                  <a:lnTo>
                    <a:pt x="1650329" y="2359420"/>
                  </a:lnTo>
                  <a:cubicBezTo>
                    <a:pt x="1619533" y="2352450"/>
                    <a:pt x="1588879" y="2344982"/>
                    <a:pt x="1558296" y="2337870"/>
                  </a:cubicBezTo>
                  <a:cubicBezTo>
                    <a:pt x="1527785" y="2330118"/>
                    <a:pt x="1497771" y="2320659"/>
                    <a:pt x="1467544" y="2312266"/>
                  </a:cubicBezTo>
                  <a:cubicBezTo>
                    <a:pt x="1452395" y="2308354"/>
                    <a:pt x="1437601" y="2302807"/>
                    <a:pt x="1422737" y="2297970"/>
                  </a:cubicBezTo>
                  <a:lnTo>
                    <a:pt x="1378143" y="2283177"/>
                  </a:lnTo>
                  <a:cubicBezTo>
                    <a:pt x="1259866" y="2242068"/>
                    <a:pt x="1145430" y="2191926"/>
                    <a:pt x="1035687" y="2133250"/>
                  </a:cubicBezTo>
                  <a:cubicBezTo>
                    <a:pt x="926087" y="2074503"/>
                    <a:pt x="820470" y="2008146"/>
                    <a:pt x="721894" y="1932187"/>
                  </a:cubicBezTo>
                  <a:cubicBezTo>
                    <a:pt x="696717" y="1913837"/>
                    <a:pt x="673247" y="1893354"/>
                    <a:pt x="649421" y="1873368"/>
                  </a:cubicBezTo>
                  <a:cubicBezTo>
                    <a:pt x="625168" y="1853810"/>
                    <a:pt x="602764" y="1832188"/>
                    <a:pt x="579934" y="1810994"/>
                  </a:cubicBezTo>
                  <a:lnTo>
                    <a:pt x="562864" y="1795062"/>
                  </a:lnTo>
                  <a:lnTo>
                    <a:pt x="554330" y="1787097"/>
                  </a:lnTo>
                  <a:lnTo>
                    <a:pt x="546150" y="1778775"/>
                  </a:lnTo>
                  <a:lnTo>
                    <a:pt x="513434" y="1745419"/>
                  </a:lnTo>
                  <a:cubicBezTo>
                    <a:pt x="502623" y="1734181"/>
                    <a:pt x="491244" y="1723584"/>
                    <a:pt x="480860" y="1711920"/>
                  </a:cubicBezTo>
                  <a:lnTo>
                    <a:pt x="449424" y="1677355"/>
                  </a:lnTo>
                  <a:cubicBezTo>
                    <a:pt x="439040" y="1665762"/>
                    <a:pt x="428229" y="1654453"/>
                    <a:pt x="418130" y="1642576"/>
                  </a:cubicBezTo>
                  <a:lnTo>
                    <a:pt x="388401" y="1606445"/>
                  </a:lnTo>
                  <a:cubicBezTo>
                    <a:pt x="378586" y="1594354"/>
                    <a:pt x="368486" y="1582406"/>
                    <a:pt x="358956" y="1570102"/>
                  </a:cubicBezTo>
                  <a:lnTo>
                    <a:pt x="331431" y="1532264"/>
                  </a:lnTo>
                  <a:lnTo>
                    <a:pt x="304262" y="1494143"/>
                  </a:lnTo>
                  <a:lnTo>
                    <a:pt x="279370" y="1454456"/>
                  </a:lnTo>
                  <a:cubicBezTo>
                    <a:pt x="271048" y="1441299"/>
                    <a:pt x="262940" y="1427928"/>
                    <a:pt x="254832" y="1414628"/>
                  </a:cubicBezTo>
                  <a:cubicBezTo>
                    <a:pt x="247080" y="1401114"/>
                    <a:pt x="239754" y="1387316"/>
                    <a:pt x="232215" y="1373661"/>
                  </a:cubicBezTo>
                  <a:cubicBezTo>
                    <a:pt x="172259" y="1264274"/>
                    <a:pt x="125958" y="1147918"/>
                    <a:pt x="91748" y="1029001"/>
                  </a:cubicBezTo>
                  <a:cubicBezTo>
                    <a:pt x="57325" y="910013"/>
                    <a:pt x="35348" y="788606"/>
                    <a:pt x="20341" y="667129"/>
                  </a:cubicBezTo>
                  <a:cubicBezTo>
                    <a:pt x="17354" y="636617"/>
                    <a:pt x="14296" y="606248"/>
                    <a:pt x="10811" y="575879"/>
                  </a:cubicBezTo>
                  <a:cubicBezTo>
                    <a:pt x="8748" y="545367"/>
                    <a:pt x="6899" y="514927"/>
                    <a:pt x="4481" y="484486"/>
                  </a:cubicBezTo>
                  <a:lnTo>
                    <a:pt x="3627" y="473035"/>
                  </a:lnTo>
                  <a:lnTo>
                    <a:pt x="3272" y="461585"/>
                  </a:lnTo>
                  <a:lnTo>
                    <a:pt x="2560" y="438683"/>
                  </a:lnTo>
                  <a:lnTo>
                    <a:pt x="853" y="392880"/>
                  </a:lnTo>
                  <a:cubicBezTo>
                    <a:pt x="640" y="385199"/>
                    <a:pt x="71" y="377660"/>
                    <a:pt x="0" y="369908"/>
                  </a:cubicBezTo>
                  <a:lnTo>
                    <a:pt x="71" y="346437"/>
                  </a:lnTo>
                  <a:lnTo>
                    <a:pt x="71" y="322967"/>
                  </a:lnTo>
                  <a:cubicBezTo>
                    <a:pt x="284" y="315143"/>
                    <a:pt x="711" y="307249"/>
                    <a:pt x="996" y="299425"/>
                  </a:cubicBezTo>
                  <a:cubicBezTo>
                    <a:pt x="3343" y="236624"/>
                    <a:pt x="10526" y="173325"/>
                    <a:pt x="23470" y="110452"/>
                  </a:cubicBezTo>
                  <a:cubicBezTo>
                    <a:pt x="29907" y="79052"/>
                    <a:pt x="37820" y="47776"/>
                    <a:pt x="47110" y="1678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6" name="Freeform: Shape 6175">
              <a:extLst>
                <a:ext uri="{FF2B5EF4-FFF2-40B4-BE49-F238E27FC236}">
                  <a16:creationId xmlns:a16="http://schemas.microsoft.com/office/drawing/2014/main" id="{16CCB46E-D377-4168-9A68-275BCDD258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48279" y="-24157"/>
              <a:ext cx="3952629" cy="2362693"/>
            </a:xfrm>
            <a:custGeom>
              <a:avLst/>
              <a:gdLst>
                <a:gd name="connsiteX0" fmla="*/ 60739 w 3952629"/>
                <a:gd name="connsiteY0" fmla="*/ 0 h 2362693"/>
                <a:gd name="connsiteX1" fmla="*/ 543464 w 3952629"/>
                <a:gd name="connsiteY1" fmla="*/ 0 h 2362693"/>
                <a:gd name="connsiteX2" fmla="*/ 522680 w 3952629"/>
                <a:gd name="connsiteY2" fmla="*/ 26813 h 2362693"/>
                <a:gd name="connsiteX3" fmla="*/ 426807 w 3952629"/>
                <a:gd name="connsiteY3" fmla="*/ 338543 h 2362693"/>
                <a:gd name="connsiteX4" fmla="*/ 554330 w 3952629"/>
                <a:gd name="connsiteY4" fmla="*/ 965276 h 2362693"/>
                <a:gd name="connsiteX5" fmla="*/ 902404 w 3952629"/>
                <a:gd name="connsiteY5" fmla="*/ 1475794 h 2362693"/>
                <a:gd name="connsiteX6" fmla="*/ 2024292 w 3952629"/>
                <a:gd name="connsiteY6" fmla="*/ 1936028 h 2362693"/>
                <a:gd name="connsiteX7" fmla="*/ 3069154 w 3952629"/>
                <a:gd name="connsiteY7" fmla="*/ 1529207 h 2362693"/>
                <a:gd name="connsiteX8" fmla="*/ 3217658 w 3952629"/>
                <a:gd name="connsiteY8" fmla="*/ 1337674 h 2362693"/>
                <a:gd name="connsiteX9" fmla="*/ 3293830 w 3952629"/>
                <a:gd name="connsiteY9" fmla="*/ 1087464 h 2362693"/>
                <a:gd name="connsiteX10" fmla="*/ 3485150 w 3952629"/>
                <a:gd name="connsiteY10" fmla="*/ 456678 h 2362693"/>
                <a:gd name="connsiteX11" fmla="*/ 3513414 w 3952629"/>
                <a:gd name="connsiteY11" fmla="*/ 96310 h 2362693"/>
                <a:gd name="connsiteX12" fmla="*/ 3487933 w 3952629"/>
                <a:gd name="connsiteY12" fmla="*/ 0 h 2362693"/>
                <a:gd name="connsiteX13" fmla="*/ 3928375 w 3952629"/>
                <a:gd name="connsiteY13" fmla="*/ 0 h 2362693"/>
                <a:gd name="connsiteX14" fmla="*/ 3932162 w 3952629"/>
                <a:gd name="connsiteY14" fmla="*/ 14296 h 2362693"/>
                <a:gd name="connsiteX15" fmla="*/ 3885499 w 3952629"/>
                <a:gd name="connsiteY15" fmla="*/ 604400 h 2362693"/>
                <a:gd name="connsiteX16" fmla="*/ 3370856 w 3952629"/>
                <a:gd name="connsiteY16" fmla="*/ 1830909 h 2362693"/>
                <a:gd name="connsiteX17" fmla="*/ 2024220 w 3952629"/>
                <a:gd name="connsiteY17" fmla="*/ 2362693 h 2362693"/>
                <a:gd name="connsiteX18" fmla="*/ 602622 w 3952629"/>
                <a:gd name="connsiteY18" fmla="*/ 1779487 h 2362693"/>
                <a:gd name="connsiteX19" fmla="*/ 0 w 3952629"/>
                <a:gd name="connsiteY19" fmla="*/ 338472 h 2362693"/>
                <a:gd name="connsiteX20" fmla="*/ 18147 w 3952629"/>
                <a:gd name="connsiteY20" fmla="*/ 142893 h 2362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52629" h="2362693">
                  <a:moveTo>
                    <a:pt x="60739" y="0"/>
                  </a:moveTo>
                  <a:lnTo>
                    <a:pt x="543464" y="0"/>
                  </a:lnTo>
                  <a:lnTo>
                    <a:pt x="522680" y="26813"/>
                  </a:lnTo>
                  <a:cubicBezTo>
                    <a:pt x="455469" y="125105"/>
                    <a:pt x="426807" y="218346"/>
                    <a:pt x="426807" y="338543"/>
                  </a:cubicBezTo>
                  <a:cubicBezTo>
                    <a:pt x="426807" y="556321"/>
                    <a:pt x="469694" y="767128"/>
                    <a:pt x="554330" y="965276"/>
                  </a:cubicBezTo>
                  <a:cubicBezTo>
                    <a:pt x="636121" y="1156880"/>
                    <a:pt x="753259" y="1328641"/>
                    <a:pt x="902404" y="1475794"/>
                  </a:cubicBezTo>
                  <a:cubicBezTo>
                    <a:pt x="1203181" y="1772588"/>
                    <a:pt x="1601610" y="1936028"/>
                    <a:pt x="2024292" y="1936028"/>
                  </a:cubicBezTo>
                  <a:cubicBezTo>
                    <a:pt x="2471511" y="1936028"/>
                    <a:pt x="2784023" y="1814337"/>
                    <a:pt x="3069154" y="1529207"/>
                  </a:cubicBezTo>
                  <a:cubicBezTo>
                    <a:pt x="3165525" y="1432836"/>
                    <a:pt x="3198312" y="1378285"/>
                    <a:pt x="3217658" y="1337674"/>
                  </a:cubicBezTo>
                  <a:cubicBezTo>
                    <a:pt x="3245893" y="1278429"/>
                    <a:pt x="3266021" y="1198345"/>
                    <a:pt x="3293830" y="1087464"/>
                  </a:cubicBezTo>
                  <a:cubicBezTo>
                    <a:pt x="3331098" y="939103"/>
                    <a:pt x="3382164" y="735834"/>
                    <a:pt x="3485150" y="456678"/>
                  </a:cubicBezTo>
                  <a:cubicBezTo>
                    <a:pt x="3527397" y="342206"/>
                    <a:pt x="3536838" y="223374"/>
                    <a:pt x="3513414" y="96310"/>
                  </a:cubicBezTo>
                  <a:lnTo>
                    <a:pt x="3487933" y="0"/>
                  </a:lnTo>
                  <a:lnTo>
                    <a:pt x="3928375" y="0"/>
                  </a:lnTo>
                  <a:lnTo>
                    <a:pt x="3932162" y="14296"/>
                  </a:lnTo>
                  <a:cubicBezTo>
                    <a:pt x="3967716" y="203579"/>
                    <a:pt x="3959858" y="402954"/>
                    <a:pt x="3885499" y="604400"/>
                  </a:cubicBezTo>
                  <a:cubicBezTo>
                    <a:pt x="3619571" y="1324872"/>
                    <a:pt x="3737137" y="1464628"/>
                    <a:pt x="3370856" y="1830909"/>
                  </a:cubicBezTo>
                  <a:cubicBezTo>
                    <a:pt x="3004503" y="2197190"/>
                    <a:pt x="2583173" y="2362693"/>
                    <a:pt x="2024220" y="2362693"/>
                  </a:cubicBezTo>
                  <a:cubicBezTo>
                    <a:pt x="1470175" y="2362693"/>
                    <a:pt x="968121" y="2140150"/>
                    <a:pt x="602622" y="1779487"/>
                  </a:cubicBezTo>
                  <a:cubicBezTo>
                    <a:pt x="230580" y="1412424"/>
                    <a:pt x="0" y="902403"/>
                    <a:pt x="0" y="338472"/>
                  </a:cubicBezTo>
                  <a:cubicBezTo>
                    <a:pt x="0" y="268603"/>
                    <a:pt x="6339" y="203698"/>
                    <a:pt x="18147" y="1428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7" name="Freeform: Shape 6176">
              <a:extLst>
                <a:ext uri="{FF2B5EF4-FFF2-40B4-BE49-F238E27FC236}">
                  <a16:creationId xmlns:a16="http://schemas.microsoft.com/office/drawing/2014/main" id="{14C162F3-BDBB-4E50-8067-E8FE902C1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48279" y="-24157"/>
              <a:ext cx="3952599" cy="2355436"/>
            </a:xfrm>
            <a:custGeom>
              <a:avLst/>
              <a:gdLst>
                <a:gd name="connsiteX0" fmla="*/ 58576 w 3952599"/>
                <a:gd name="connsiteY0" fmla="*/ 0 h 2355436"/>
                <a:gd name="connsiteX1" fmla="*/ 451628 w 3952599"/>
                <a:gd name="connsiteY1" fmla="*/ 0 h 2355436"/>
                <a:gd name="connsiteX2" fmla="*/ 415353 w 3952599"/>
                <a:gd name="connsiteY2" fmla="*/ 61589 h 2355436"/>
                <a:gd name="connsiteX3" fmla="*/ 355613 w 3952599"/>
                <a:gd name="connsiteY3" fmla="*/ 331073 h 2355436"/>
                <a:gd name="connsiteX4" fmla="*/ 488826 w 3952599"/>
                <a:gd name="connsiteY4" fmla="*/ 985757 h 2355436"/>
                <a:gd name="connsiteX5" fmla="*/ 852333 w 3952599"/>
                <a:gd name="connsiteY5" fmla="*/ 1518963 h 2355436"/>
                <a:gd name="connsiteX6" fmla="*/ 2024220 w 3952599"/>
                <a:gd name="connsiteY6" fmla="*/ 1999680 h 2355436"/>
                <a:gd name="connsiteX7" fmla="*/ 2639289 w 3952599"/>
                <a:gd name="connsiteY7" fmla="*/ 1895984 h 2355436"/>
                <a:gd name="connsiteX8" fmla="*/ 3119366 w 3952599"/>
                <a:gd name="connsiteY8" fmla="*/ 1572091 h 2355436"/>
                <a:gd name="connsiteX9" fmla="*/ 3281810 w 3952599"/>
                <a:gd name="connsiteY9" fmla="*/ 1360928 h 2355436"/>
                <a:gd name="connsiteX10" fmla="*/ 3362819 w 3952599"/>
                <a:gd name="connsiteY10" fmla="*/ 1097419 h 2355436"/>
                <a:gd name="connsiteX11" fmla="*/ 3551863 w 3952599"/>
                <a:gd name="connsiteY11" fmla="*/ 473958 h 2355436"/>
                <a:gd name="connsiteX12" fmla="*/ 3583808 w 3952599"/>
                <a:gd name="connsiteY12" fmla="*/ 77974 h 2355436"/>
                <a:gd name="connsiteX13" fmla="*/ 3563247 w 3952599"/>
                <a:gd name="connsiteY13" fmla="*/ 0 h 2355436"/>
                <a:gd name="connsiteX14" fmla="*/ 3930266 w 3952599"/>
                <a:gd name="connsiteY14" fmla="*/ 0 h 2355436"/>
                <a:gd name="connsiteX15" fmla="*/ 3932131 w 3952599"/>
                <a:gd name="connsiteY15" fmla="*/ 7039 h 2355436"/>
                <a:gd name="connsiteX16" fmla="*/ 3885499 w 3952599"/>
                <a:gd name="connsiteY16" fmla="*/ 597143 h 2355436"/>
                <a:gd name="connsiteX17" fmla="*/ 3370856 w 3952599"/>
                <a:gd name="connsiteY17" fmla="*/ 1823652 h 2355436"/>
                <a:gd name="connsiteX18" fmla="*/ 2024220 w 3952599"/>
                <a:gd name="connsiteY18" fmla="*/ 2355436 h 2355436"/>
                <a:gd name="connsiteX19" fmla="*/ 602622 w 3952599"/>
                <a:gd name="connsiteY19" fmla="*/ 1772230 h 2355436"/>
                <a:gd name="connsiteX20" fmla="*/ 0 w 3952599"/>
                <a:gd name="connsiteY20" fmla="*/ 331215 h 2355436"/>
                <a:gd name="connsiteX21" fmla="*/ 18147 w 3952599"/>
                <a:gd name="connsiteY21" fmla="*/ 135636 h 235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52599" h="2355436">
                  <a:moveTo>
                    <a:pt x="58576" y="0"/>
                  </a:moveTo>
                  <a:lnTo>
                    <a:pt x="451628" y="0"/>
                  </a:lnTo>
                  <a:lnTo>
                    <a:pt x="415353" y="61589"/>
                  </a:lnTo>
                  <a:cubicBezTo>
                    <a:pt x="374377" y="144576"/>
                    <a:pt x="355613" y="230683"/>
                    <a:pt x="355613" y="331073"/>
                  </a:cubicBezTo>
                  <a:cubicBezTo>
                    <a:pt x="355613" y="558523"/>
                    <a:pt x="400420" y="778790"/>
                    <a:pt x="488826" y="985757"/>
                  </a:cubicBezTo>
                  <a:cubicBezTo>
                    <a:pt x="574244" y="1185896"/>
                    <a:pt x="696575" y="1365267"/>
                    <a:pt x="852333" y="1518963"/>
                  </a:cubicBezTo>
                  <a:cubicBezTo>
                    <a:pt x="1166553" y="1828915"/>
                    <a:pt x="1582762" y="1999680"/>
                    <a:pt x="2024220" y="1999680"/>
                  </a:cubicBezTo>
                  <a:cubicBezTo>
                    <a:pt x="2261130" y="1999680"/>
                    <a:pt x="2462336" y="1965755"/>
                    <a:pt x="2639289" y="1895984"/>
                  </a:cubicBezTo>
                  <a:cubicBezTo>
                    <a:pt x="2812828" y="1827564"/>
                    <a:pt x="2969867" y="1721591"/>
                    <a:pt x="3119366" y="1572091"/>
                  </a:cubicBezTo>
                  <a:cubicBezTo>
                    <a:pt x="3223348" y="1468181"/>
                    <a:pt x="3259833" y="1407016"/>
                    <a:pt x="3281810" y="1360928"/>
                  </a:cubicBezTo>
                  <a:cubicBezTo>
                    <a:pt x="3313104" y="1295282"/>
                    <a:pt x="3333943" y="1212282"/>
                    <a:pt x="3362819" y="1097419"/>
                  </a:cubicBezTo>
                  <a:cubicBezTo>
                    <a:pt x="3399660" y="950622"/>
                    <a:pt x="3450157" y="749487"/>
                    <a:pt x="3551863" y="473958"/>
                  </a:cubicBezTo>
                  <a:cubicBezTo>
                    <a:pt x="3598537" y="347485"/>
                    <a:pt x="3609205" y="216930"/>
                    <a:pt x="3583808" y="77974"/>
                  </a:cubicBezTo>
                  <a:lnTo>
                    <a:pt x="3563247" y="0"/>
                  </a:lnTo>
                  <a:lnTo>
                    <a:pt x="3930266" y="0"/>
                  </a:lnTo>
                  <a:lnTo>
                    <a:pt x="3932131" y="7039"/>
                  </a:lnTo>
                  <a:cubicBezTo>
                    <a:pt x="3967683" y="196322"/>
                    <a:pt x="3959831" y="395697"/>
                    <a:pt x="3885499" y="597143"/>
                  </a:cubicBezTo>
                  <a:cubicBezTo>
                    <a:pt x="3619571" y="1317615"/>
                    <a:pt x="3737137" y="1457371"/>
                    <a:pt x="3370856" y="1823652"/>
                  </a:cubicBezTo>
                  <a:cubicBezTo>
                    <a:pt x="3004503" y="2189933"/>
                    <a:pt x="2583173" y="2355436"/>
                    <a:pt x="2024220" y="2355436"/>
                  </a:cubicBezTo>
                  <a:cubicBezTo>
                    <a:pt x="1470175" y="2355436"/>
                    <a:pt x="968121" y="2132893"/>
                    <a:pt x="602622" y="1772230"/>
                  </a:cubicBezTo>
                  <a:cubicBezTo>
                    <a:pt x="230580" y="1405167"/>
                    <a:pt x="0" y="895146"/>
                    <a:pt x="0" y="331215"/>
                  </a:cubicBezTo>
                  <a:cubicBezTo>
                    <a:pt x="0" y="261346"/>
                    <a:pt x="6339" y="196441"/>
                    <a:pt x="18147" y="13563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78" name="Freeform: Shape 6177">
              <a:extLst>
                <a:ext uri="{FF2B5EF4-FFF2-40B4-BE49-F238E27FC236}">
                  <a16:creationId xmlns:a16="http://schemas.microsoft.com/office/drawing/2014/main" id="{CAFC7818-B47B-4EFA-9E41-0AE3BC65D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23319" y="-24157"/>
              <a:ext cx="4353551" cy="2522814"/>
            </a:xfrm>
            <a:custGeom>
              <a:avLst/>
              <a:gdLst>
                <a:gd name="connsiteX0" fmla="*/ 36983 w 4353551"/>
                <a:gd name="connsiteY0" fmla="*/ 0 h 2522814"/>
                <a:gd name="connsiteX1" fmla="*/ 370548 w 4353551"/>
                <a:gd name="connsiteY1" fmla="*/ 0 h 2522814"/>
                <a:gd name="connsiteX2" fmla="*/ 369138 w 4353551"/>
                <a:gd name="connsiteY2" fmla="*/ 2842 h 2522814"/>
                <a:gd name="connsiteX3" fmla="*/ 338508 w 4353551"/>
                <a:gd name="connsiteY3" fmla="*/ 84383 h 2522814"/>
                <a:gd name="connsiteX4" fmla="*/ 302709 w 4353551"/>
                <a:gd name="connsiteY4" fmla="*/ 256626 h 2522814"/>
                <a:gd name="connsiteX5" fmla="*/ 300389 w 4353551"/>
                <a:gd name="connsiteY5" fmla="*/ 278781 h 2522814"/>
                <a:gd name="connsiteX6" fmla="*/ 299052 w 4353551"/>
                <a:gd name="connsiteY6" fmla="*/ 301076 h 2522814"/>
                <a:gd name="connsiteX7" fmla="*/ 297645 w 4353551"/>
                <a:gd name="connsiteY7" fmla="*/ 323441 h 2522814"/>
                <a:gd name="connsiteX8" fmla="*/ 297293 w 4353551"/>
                <a:gd name="connsiteY8" fmla="*/ 346299 h 2522814"/>
                <a:gd name="connsiteX9" fmla="*/ 296731 w 4353551"/>
                <a:gd name="connsiteY9" fmla="*/ 392156 h 2522814"/>
                <a:gd name="connsiteX10" fmla="*/ 296450 w 4353551"/>
                <a:gd name="connsiteY10" fmla="*/ 415084 h 2522814"/>
                <a:gd name="connsiteX11" fmla="*/ 296309 w 4353551"/>
                <a:gd name="connsiteY11" fmla="*/ 426548 h 2522814"/>
                <a:gd name="connsiteX12" fmla="*/ 296731 w 4353551"/>
                <a:gd name="connsiteY12" fmla="*/ 438012 h 2522814"/>
                <a:gd name="connsiteX13" fmla="*/ 300529 w 4353551"/>
                <a:gd name="connsiteY13" fmla="*/ 529866 h 2522814"/>
                <a:gd name="connsiteX14" fmla="*/ 309250 w 4353551"/>
                <a:gd name="connsiteY14" fmla="*/ 621438 h 2522814"/>
                <a:gd name="connsiteX15" fmla="*/ 322684 w 4353551"/>
                <a:gd name="connsiteY15" fmla="*/ 712589 h 2522814"/>
                <a:gd name="connsiteX16" fmla="*/ 324442 w 4353551"/>
                <a:gd name="connsiteY16" fmla="*/ 723983 h 2522814"/>
                <a:gd name="connsiteX17" fmla="*/ 326763 w 4353551"/>
                <a:gd name="connsiteY17" fmla="*/ 735235 h 2522814"/>
                <a:gd name="connsiteX18" fmla="*/ 331405 w 4353551"/>
                <a:gd name="connsiteY18" fmla="*/ 757813 h 2522814"/>
                <a:gd name="connsiteX19" fmla="*/ 340689 w 4353551"/>
                <a:gd name="connsiteY19" fmla="*/ 803035 h 2522814"/>
                <a:gd name="connsiteX20" fmla="*/ 390414 w 4353551"/>
                <a:gd name="connsiteY20" fmla="*/ 980905 h 2522814"/>
                <a:gd name="connsiteX21" fmla="*/ 397517 w 4353551"/>
                <a:gd name="connsiteY21" fmla="*/ 1002919 h 2522814"/>
                <a:gd name="connsiteX22" fmla="*/ 405535 w 4353551"/>
                <a:gd name="connsiteY22" fmla="*/ 1024582 h 2522814"/>
                <a:gd name="connsiteX23" fmla="*/ 421922 w 4353551"/>
                <a:gd name="connsiteY23" fmla="*/ 1067836 h 2522814"/>
                <a:gd name="connsiteX24" fmla="*/ 458002 w 4353551"/>
                <a:gd name="connsiteY24" fmla="*/ 1153078 h 2522814"/>
                <a:gd name="connsiteX25" fmla="*/ 467427 w 4353551"/>
                <a:gd name="connsiteY25" fmla="*/ 1174247 h 2522814"/>
                <a:gd name="connsiteX26" fmla="*/ 477273 w 4353551"/>
                <a:gd name="connsiteY26" fmla="*/ 1195207 h 2522814"/>
                <a:gd name="connsiteX27" fmla="*/ 498161 w 4353551"/>
                <a:gd name="connsiteY27" fmla="*/ 1236492 h 2522814"/>
                <a:gd name="connsiteX28" fmla="*/ 519613 w 4353551"/>
                <a:gd name="connsiteY28" fmla="*/ 1277566 h 2522814"/>
                <a:gd name="connsiteX29" fmla="*/ 542752 w 4353551"/>
                <a:gd name="connsiteY29" fmla="*/ 1317655 h 2522814"/>
                <a:gd name="connsiteX30" fmla="*/ 760148 w 4353551"/>
                <a:gd name="connsiteY30" fmla="*/ 1616777 h 2522814"/>
                <a:gd name="connsiteX31" fmla="*/ 1349319 w 4353551"/>
                <a:gd name="connsiteY31" fmla="*/ 2050725 h 2522814"/>
                <a:gd name="connsiteX32" fmla="*/ 1692258 w 4353551"/>
                <a:gd name="connsiteY32" fmla="*/ 2171978 h 2522814"/>
                <a:gd name="connsiteX33" fmla="*/ 1736427 w 4353551"/>
                <a:gd name="connsiteY33" fmla="*/ 2182247 h 2522814"/>
                <a:gd name="connsiteX34" fmla="*/ 1780595 w 4353551"/>
                <a:gd name="connsiteY34" fmla="*/ 2192093 h 2522814"/>
                <a:gd name="connsiteX35" fmla="*/ 1825045 w 4353551"/>
                <a:gd name="connsiteY35" fmla="*/ 2200392 h 2522814"/>
                <a:gd name="connsiteX36" fmla="*/ 1847270 w 4353551"/>
                <a:gd name="connsiteY36" fmla="*/ 2204542 h 2522814"/>
                <a:gd name="connsiteX37" fmla="*/ 1869565 w 4353551"/>
                <a:gd name="connsiteY37" fmla="*/ 2208269 h 2522814"/>
                <a:gd name="connsiteX38" fmla="*/ 1958958 w 4353551"/>
                <a:gd name="connsiteY38" fmla="*/ 2220788 h 2522814"/>
                <a:gd name="connsiteX39" fmla="*/ 2048630 w 4353551"/>
                <a:gd name="connsiteY39" fmla="*/ 2229299 h 2522814"/>
                <a:gd name="connsiteX40" fmla="*/ 2138515 w 4353551"/>
                <a:gd name="connsiteY40" fmla="*/ 2233729 h 2522814"/>
                <a:gd name="connsiteX41" fmla="*/ 2228400 w 4353551"/>
                <a:gd name="connsiteY41" fmla="*/ 2234644 h 2522814"/>
                <a:gd name="connsiteX42" fmla="*/ 2409434 w 4353551"/>
                <a:gd name="connsiteY42" fmla="*/ 2226836 h 2522814"/>
                <a:gd name="connsiteX43" fmla="*/ 2763626 w 4353551"/>
                <a:gd name="connsiteY43" fmla="*/ 2172189 h 2522814"/>
                <a:gd name="connsiteX44" fmla="*/ 3098969 w 4353551"/>
                <a:gd name="connsiteY44" fmla="*/ 2053750 h 2522814"/>
                <a:gd name="connsiteX45" fmla="*/ 3405757 w 4353551"/>
                <a:gd name="connsiteY45" fmla="*/ 1866174 h 2522814"/>
                <a:gd name="connsiteX46" fmla="*/ 3441697 w 4353551"/>
                <a:gd name="connsiteY46" fmla="*/ 1838182 h 2522814"/>
                <a:gd name="connsiteX47" fmla="*/ 3477355 w 4353551"/>
                <a:gd name="connsiteY47" fmla="*/ 1809627 h 2522814"/>
                <a:gd name="connsiteX48" fmla="*/ 3512240 w 4353551"/>
                <a:gd name="connsiteY48" fmla="*/ 1779947 h 2522814"/>
                <a:gd name="connsiteX49" fmla="*/ 3546632 w 4353551"/>
                <a:gd name="connsiteY49" fmla="*/ 1749705 h 2522814"/>
                <a:gd name="connsiteX50" fmla="*/ 3674004 w 4353551"/>
                <a:gd name="connsiteY50" fmla="*/ 1620013 h 2522814"/>
                <a:gd name="connsiteX51" fmla="*/ 3776056 w 4353551"/>
                <a:gd name="connsiteY51" fmla="*/ 1472174 h 2522814"/>
                <a:gd name="connsiteX52" fmla="*/ 3796522 w 4353551"/>
                <a:gd name="connsiteY52" fmla="*/ 1431733 h 2522814"/>
                <a:gd name="connsiteX53" fmla="*/ 3814456 w 4353551"/>
                <a:gd name="connsiteY53" fmla="*/ 1389745 h 2522814"/>
                <a:gd name="connsiteX54" fmla="*/ 3830984 w 4353551"/>
                <a:gd name="connsiteY54" fmla="*/ 1346772 h 2522814"/>
                <a:gd name="connsiteX55" fmla="*/ 3846246 w 4353551"/>
                <a:gd name="connsiteY55" fmla="*/ 1302956 h 2522814"/>
                <a:gd name="connsiteX56" fmla="*/ 3900402 w 4353551"/>
                <a:gd name="connsiteY56" fmla="*/ 1123258 h 2522814"/>
                <a:gd name="connsiteX57" fmla="*/ 3926918 w 4353551"/>
                <a:gd name="connsiteY57" fmla="*/ 1032670 h 2522814"/>
                <a:gd name="connsiteX58" fmla="*/ 3954206 w 4353551"/>
                <a:gd name="connsiteY58" fmla="*/ 942223 h 2522814"/>
                <a:gd name="connsiteX59" fmla="*/ 4074685 w 4353551"/>
                <a:gd name="connsiteY59" fmla="*/ 585076 h 2522814"/>
                <a:gd name="connsiteX60" fmla="*/ 4135310 w 4353551"/>
                <a:gd name="connsiteY60" fmla="*/ 219983 h 2522814"/>
                <a:gd name="connsiteX61" fmla="*/ 4114634 w 4353551"/>
                <a:gd name="connsiteY61" fmla="*/ 35994 h 2522814"/>
                <a:gd name="connsiteX62" fmla="*/ 4106672 w 4353551"/>
                <a:gd name="connsiteY62" fmla="*/ 0 h 2522814"/>
                <a:gd name="connsiteX63" fmla="*/ 4316568 w 4353551"/>
                <a:gd name="connsiteY63" fmla="*/ 0 h 2522814"/>
                <a:gd name="connsiteX64" fmla="*/ 4342312 w 4353551"/>
                <a:gd name="connsiteY64" fmla="*/ 168682 h 2522814"/>
                <a:gd name="connsiteX65" fmla="*/ 4353551 w 4353551"/>
                <a:gd name="connsiteY65" fmla="*/ 391242 h 2522814"/>
                <a:gd name="connsiteX66" fmla="*/ 2824077 w 4353551"/>
                <a:gd name="connsiteY66" fmla="*/ 2470152 h 2522814"/>
                <a:gd name="connsiteX67" fmla="*/ 2619271 w 4353551"/>
                <a:gd name="connsiteY67" fmla="*/ 2522814 h 2522814"/>
                <a:gd name="connsiteX68" fmla="*/ 1734280 w 4353551"/>
                <a:gd name="connsiteY68" fmla="*/ 2522814 h 2522814"/>
                <a:gd name="connsiteX69" fmla="*/ 1529475 w 4353551"/>
                <a:gd name="connsiteY69" fmla="*/ 2470152 h 2522814"/>
                <a:gd name="connsiteX70" fmla="*/ 0 w 4353551"/>
                <a:gd name="connsiteY70" fmla="*/ 391242 h 2522814"/>
                <a:gd name="connsiteX71" fmla="*/ 11239 w 4353551"/>
                <a:gd name="connsiteY71" fmla="*/ 168682 h 252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353551" h="2522814">
                  <a:moveTo>
                    <a:pt x="36983" y="0"/>
                  </a:moveTo>
                  <a:lnTo>
                    <a:pt x="370548" y="0"/>
                  </a:lnTo>
                  <a:lnTo>
                    <a:pt x="369138" y="2842"/>
                  </a:lnTo>
                  <a:cubicBezTo>
                    <a:pt x="357568" y="29436"/>
                    <a:pt x="347335" y="56637"/>
                    <a:pt x="338508" y="84383"/>
                  </a:cubicBezTo>
                  <a:cubicBezTo>
                    <a:pt x="320855" y="139875"/>
                    <a:pt x="309110" y="197688"/>
                    <a:pt x="302709" y="256626"/>
                  </a:cubicBezTo>
                  <a:lnTo>
                    <a:pt x="300389" y="278781"/>
                  </a:lnTo>
                  <a:lnTo>
                    <a:pt x="299052" y="301076"/>
                  </a:lnTo>
                  <a:lnTo>
                    <a:pt x="297645" y="323441"/>
                  </a:lnTo>
                  <a:cubicBezTo>
                    <a:pt x="297364" y="330968"/>
                    <a:pt x="297435" y="338704"/>
                    <a:pt x="297293" y="346299"/>
                  </a:cubicBezTo>
                  <a:lnTo>
                    <a:pt x="296731" y="392156"/>
                  </a:lnTo>
                  <a:lnTo>
                    <a:pt x="296450" y="415084"/>
                  </a:lnTo>
                  <a:lnTo>
                    <a:pt x="296309" y="426548"/>
                  </a:lnTo>
                  <a:lnTo>
                    <a:pt x="296731" y="438012"/>
                  </a:lnTo>
                  <a:cubicBezTo>
                    <a:pt x="298068" y="468606"/>
                    <a:pt x="298981" y="499201"/>
                    <a:pt x="300529" y="529866"/>
                  </a:cubicBezTo>
                  <a:lnTo>
                    <a:pt x="309250" y="621438"/>
                  </a:lnTo>
                  <a:cubicBezTo>
                    <a:pt x="313189" y="651892"/>
                    <a:pt x="318183" y="682205"/>
                    <a:pt x="322684" y="712589"/>
                  </a:cubicBezTo>
                  <a:lnTo>
                    <a:pt x="324442" y="723983"/>
                  </a:lnTo>
                  <a:lnTo>
                    <a:pt x="326763" y="735235"/>
                  </a:lnTo>
                  <a:lnTo>
                    <a:pt x="331405" y="757813"/>
                  </a:lnTo>
                  <a:lnTo>
                    <a:pt x="340689" y="803035"/>
                  </a:lnTo>
                  <a:cubicBezTo>
                    <a:pt x="354754" y="862888"/>
                    <a:pt x="370439" y="922600"/>
                    <a:pt x="390414" y="980905"/>
                  </a:cubicBezTo>
                  <a:lnTo>
                    <a:pt x="397517" y="1002919"/>
                  </a:lnTo>
                  <a:cubicBezTo>
                    <a:pt x="399838" y="1010234"/>
                    <a:pt x="402862" y="1017337"/>
                    <a:pt x="405535" y="1024582"/>
                  </a:cubicBezTo>
                  <a:lnTo>
                    <a:pt x="421922" y="1067836"/>
                  </a:lnTo>
                  <a:cubicBezTo>
                    <a:pt x="432261" y="1096953"/>
                    <a:pt x="445624" y="1124804"/>
                    <a:pt x="458002" y="1153078"/>
                  </a:cubicBezTo>
                  <a:lnTo>
                    <a:pt x="467427" y="1174247"/>
                  </a:lnTo>
                  <a:cubicBezTo>
                    <a:pt x="470451" y="1181352"/>
                    <a:pt x="473687" y="1188384"/>
                    <a:pt x="477273" y="1195207"/>
                  </a:cubicBezTo>
                  <a:lnTo>
                    <a:pt x="498161" y="1236492"/>
                  </a:lnTo>
                  <a:cubicBezTo>
                    <a:pt x="505336" y="1250207"/>
                    <a:pt x="512018" y="1264132"/>
                    <a:pt x="519613" y="1277566"/>
                  </a:cubicBezTo>
                  <a:lnTo>
                    <a:pt x="542752" y="1317655"/>
                  </a:lnTo>
                  <a:cubicBezTo>
                    <a:pt x="604504" y="1424630"/>
                    <a:pt x="677719" y="1524994"/>
                    <a:pt x="760148" y="1616777"/>
                  </a:cubicBezTo>
                  <a:cubicBezTo>
                    <a:pt x="924725" y="1800836"/>
                    <a:pt x="1127914" y="1948533"/>
                    <a:pt x="1349319" y="2050725"/>
                  </a:cubicBezTo>
                  <a:cubicBezTo>
                    <a:pt x="1460022" y="2101927"/>
                    <a:pt x="1574944" y="2142579"/>
                    <a:pt x="1692258" y="2171978"/>
                  </a:cubicBezTo>
                  <a:lnTo>
                    <a:pt x="1736427" y="2182247"/>
                  </a:lnTo>
                  <a:cubicBezTo>
                    <a:pt x="1751127" y="2185551"/>
                    <a:pt x="1765685" y="2189702"/>
                    <a:pt x="1780595" y="2192093"/>
                  </a:cubicBezTo>
                  <a:lnTo>
                    <a:pt x="1825045" y="2200392"/>
                  </a:lnTo>
                  <a:lnTo>
                    <a:pt x="1847270" y="2204542"/>
                  </a:lnTo>
                  <a:cubicBezTo>
                    <a:pt x="1854655" y="2205948"/>
                    <a:pt x="1862040" y="2207425"/>
                    <a:pt x="1869565" y="2208269"/>
                  </a:cubicBezTo>
                  <a:cubicBezTo>
                    <a:pt x="1899456" y="2212418"/>
                    <a:pt x="1929137" y="2216920"/>
                    <a:pt x="1958958" y="2220788"/>
                  </a:cubicBezTo>
                  <a:cubicBezTo>
                    <a:pt x="1988919" y="2223390"/>
                    <a:pt x="2018810" y="2226274"/>
                    <a:pt x="2048630" y="2229299"/>
                  </a:cubicBezTo>
                  <a:lnTo>
                    <a:pt x="2138515" y="2233729"/>
                  </a:lnTo>
                  <a:cubicBezTo>
                    <a:pt x="2168476" y="2234573"/>
                    <a:pt x="2198438" y="2234292"/>
                    <a:pt x="2228400" y="2234644"/>
                  </a:cubicBezTo>
                  <a:cubicBezTo>
                    <a:pt x="2288604" y="2233659"/>
                    <a:pt x="2349511" y="2231479"/>
                    <a:pt x="2409434" y="2226836"/>
                  </a:cubicBezTo>
                  <a:cubicBezTo>
                    <a:pt x="2529561" y="2217835"/>
                    <a:pt x="2648140" y="2200462"/>
                    <a:pt x="2763626" y="2172189"/>
                  </a:cubicBezTo>
                  <a:cubicBezTo>
                    <a:pt x="2879111" y="2143986"/>
                    <a:pt x="2991361" y="2104670"/>
                    <a:pt x="3098969" y="2053750"/>
                  </a:cubicBezTo>
                  <a:cubicBezTo>
                    <a:pt x="3206507" y="2002689"/>
                    <a:pt x="3308910" y="1939179"/>
                    <a:pt x="3405757" y="1866174"/>
                  </a:cubicBezTo>
                  <a:lnTo>
                    <a:pt x="3441697" y="1838182"/>
                  </a:lnTo>
                  <a:cubicBezTo>
                    <a:pt x="3453724" y="1828828"/>
                    <a:pt x="3465961" y="1819755"/>
                    <a:pt x="3477355" y="1809627"/>
                  </a:cubicBezTo>
                  <a:lnTo>
                    <a:pt x="3512240" y="1779947"/>
                  </a:lnTo>
                  <a:cubicBezTo>
                    <a:pt x="3523845" y="1769960"/>
                    <a:pt x="3535731" y="1760254"/>
                    <a:pt x="3546632" y="1749705"/>
                  </a:cubicBezTo>
                  <a:cubicBezTo>
                    <a:pt x="3591574" y="1708420"/>
                    <a:pt x="3635602" y="1666150"/>
                    <a:pt x="3674004" y="1620013"/>
                  </a:cubicBezTo>
                  <a:cubicBezTo>
                    <a:pt x="3713952" y="1574719"/>
                    <a:pt x="3747008" y="1524994"/>
                    <a:pt x="3776056" y="1472174"/>
                  </a:cubicBezTo>
                  <a:cubicBezTo>
                    <a:pt x="3782947" y="1458740"/>
                    <a:pt x="3789840" y="1445307"/>
                    <a:pt x="3796522" y="1431733"/>
                  </a:cubicBezTo>
                  <a:lnTo>
                    <a:pt x="3814456" y="1389745"/>
                  </a:lnTo>
                  <a:cubicBezTo>
                    <a:pt x="3820786" y="1375890"/>
                    <a:pt x="3825499" y="1361120"/>
                    <a:pt x="3830984" y="1346772"/>
                  </a:cubicBezTo>
                  <a:cubicBezTo>
                    <a:pt x="3836330" y="1332284"/>
                    <a:pt x="3841675" y="1317866"/>
                    <a:pt x="3846246" y="1302956"/>
                  </a:cubicBezTo>
                  <a:cubicBezTo>
                    <a:pt x="3865799" y="1244087"/>
                    <a:pt x="3883030" y="1183602"/>
                    <a:pt x="3900402" y="1123258"/>
                  </a:cubicBezTo>
                  <a:lnTo>
                    <a:pt x="3926918" y="1032670"/>
                  </a:lnTo>
                  <a:lnTo>
                    <a:pt x="3954206" y="942223"/>
                  </a:lnTo>
                  <a:cubicBezTo>
                    <a:pt x="3991271" y="821884"/>
                    <a:pt x="4032416" y="702953"/>
                    <a:pt x="4074685" y="585076"/>
                  </a:cubicBezTo>
                  <a:cubicBezTo>
                    <a:pt x="4117376" y="468255"/>
                    <a:pt x="4138265" y="343768"/>
                    <a:pt x="4135310" y="219983"/>
                  </a:cubicBezTo>
                  <a:cubicBezTo>
                    <a:pt x="4134044" y="158091"/>
                    <a:pt x="4126871" y="96480"/>
                    <a:pt x="4114634" y="35994"/>
                  </a:cubicBezTo>
                  <a:lnTo>
                    <a:pt x="4106672" y="0"/>
                  </a:lnTo>
                  <a:lnTo>
                    <a:pt x="4316568" y="0"/>
                  </a:lnTo>
                  <a:lnTo>
                    <a:pt x="4342312" y="168682"/>
                  </a:lnTo>
                  <a:cubicBezTo>
                    <a:pt x="4349744" y="241858"/>
                    <a:pt x="4353551" y="316105"/>
                    <a:pt x="4353551" y="391242"/>
                  </a:cubicBezTo>
                  <a:cubicBezTo>
                    <a:pt x="4353551" y="1368017"/>
                    <a:pt x="3710169" y="2194544"/>
                    <a:pt x="2824077" y="2470152"/>
                  </a:cubicBezTo>
                  <a:lnTo>
                    <a:pt x="2619271" y="2522814"/>
                  </a:lnTo>
                  <a:lnTo>
                    <a:pt x="1734280" y="2522814"/>
                  </a:lnTo>
                  <a:lnTo>
                    <a:pt x="1529475" y="2470152"/>
                  </a:lnTo>
                  <a:cubicBezTo>
                    <a:pt x="643383" y="2194544"/>
                    <a:pt x="0" y="1368017"/>
                    <a:pt x="0" y="391242"/>
                  </a:cubicBezTo>
                  <a:cubicBezTo>
                    <a:pt x="0" y="316105"/>
                    <a:pt x="3807" y="241858"/>
                    <a:pt x="11239" y="16868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Tekstvak 3">
            <a:extLst>
              <a:ext uri="{FF2B5EF4-FFF2-40B4-BE49-F238E27FC236}">
                <a16:creationId xmlns:a16="http://schemas.microsoft.com/office/drawing/2014/main" id="{BBF71FC1-A6E3-82C4-3D82-02D22ED8DAA6}"/>
              </a:ext>
            </a:extLst>
          </p:cNvPr>
          <p:cNvSpPr txBox="1"/>
          <p:nvPr/>
        </p:nvSpPr>
        <p:spPr>
          <a:xfrm>
            <a:off x="561556" y="230604"/>
            <a:ext cx="4244384"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stroom (kring)</a:t>
            </a:r>
          </a:p>
        </p:txBody>
      </p:sp>
      <p:sp>
        <p:nvSpPr>
          <p:cNvPr id="5" name="Tekstvak 4">
            <a:extLst>
              <a:ext uri="{FF2B5EF4-FFF2-40B4-BE49-F238E27FC236}">
                <a16:creationId xmlns:a16="http://schemas.microsoft.com/office/drawing/2014/main" id="{62820EEA-010E-0856-B1AC-529CE2620B7E}"/>
              </a:ext>
            </a:extLst>
          </p:cNvPr>
          <p:cNvSpPr txBox="1"/>
          <p:nvPr/>
        </p:nvSpPr>
        <p:spPr>
          <a:xfrm>
            <a:off x="748841" y="2336526"/>
            <a:ext cx="1848138"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parallel</a:t>
            </a:r>
          </a:p>
        </p:txBody>
      </p:sp>
      <p:sp>
        <p:nvSpPr>
          <p:cNvPr id="6" name="Tekstvak 5">
            <a:extLst>
              <a:ext uri="{FF2B5EF4-FFF2-40B4-BE49-F238E27FC236}">
                <a16:creationId xmlns:a16="http://schemas.microsoft.com/office/drawing/2014/main" id="{77A9168B-FB20-A240-A8A8-0DDB7DCD2F0F}"/>
              </a:ext>
            </a:extLst>
          </p:cNvPr>
          <p:cNvSpPr txBox="1"/>
          <p:nvPr/>
        </p:nvSpPr>
        <p:spPr>
          <a:xfrm>
            <a:off x="767974" y="4476563"/>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isoleren</a:t>
            </a:r>
          </a:p>
        </p:txBody>
      </p:sp>
      <p:sp>
        <p:nvSpPr>
          <p:cNvPr id="7" name="Tekstvak 6">
            <a:extLst>
              <a:ext uri="{FF2B5EF4-FFF2-40B4-BE49-F238E27FC236}">
                <a16:creationId xmlns:a16="http://schemas.microsoft.com/office/drawing/2014/main" id="{798EF6DC-619E-7FF2-63F6-87956C3AEAB6}"/>
              </a:ext>
            </a:extLst>
          </p:cNvPr>
          <p:cNvSpPr txBox="1"/>
          <p:nvPr/>
        </p:nvSpPr>
        <p:spPr>
          <a:xfrm>
            <a:off x="6830168" y="460352"/>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energie</a:t>
            </a:r>
          </a:p>
        </p:txBody>
      </p:sp>
      <p:sp>
        <p:nvSpPr>
          <p:cNvPr id="8" name="Tekstvak 7">
            <a:extLst>
              <a:ext uri="{FF2B5EF4-FFF2-40B4-BE49-F238E27FC236}">
                <a16:creationId xmlns:a16="http://schemas.microsoft.com/office/drawing/2014/main" id="{90533921-4F33-9704-7207-EAA03B681F92}"/>
              </a:ext>
            </a:extLst>
          </p:cNvPr>
          <p:cNvSpPr txBox="1"/>
          <p:nvPr/>
        </p:nvSpPr>
        <p:spPr>
          <a:xfrm>
            <a:off x="4110692" y="4312986"/>
            <a:ext cx="3709364"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licht (lumen)</a:t>
            </a:r>
          </a:p>
        </p:txBody>
      </p:sp>
      <p:sp>
        <p:nvSpPr>
          <p:cNvPr id="9" name="Tekstvak 8">
            <a:extLst>
              <a:ext uri="{FF2B5EF4-FFF2-40B4-BE49-F238E27FC236}">
                <a16:creationId xmlns:a16="http://schemas.microsoft.com/office/drawing/2014/main" id="{480CD054-4AAE-1240-061D-7F8699C16C3B}"/>
              </a:ext>
            </a:extLst>
          </p:cNvPr>
          <p:cNvSpPr txBox="1"/>
          <p:nvPr/>
        </p:nvSpPr>
        <p:spPr>
          <a:xfrm>
            <a:off x="5177332" y="1589616"/>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bron</a:t>
            </a:r>
          </a:p>
        </p:txBody>
      </p:sp>
      <p:sp>
        <p:nvSpPr>
          <p:cNvPr id="10" name="Tekstvak 9">
            <a:extLst>
              <a:ext uri="{FF2B5EF4-FFF2-40B4-BE49-F238E27FC236}">
                <a16:creationId xmlns:a16="http://schemas.microsoft.com/office/drawing/2014/main" id="{B939994D-AED2-2031-3FA2-ABC97ED80F34}"/>
              </a:ext>
            </a:extLst>
          </p:cNvPr>
          <p:cNvSpPr txBox="1"/>
          <p:nvPr/>
        </p:nvSpPr>
        <p:spPr>
          <a:xfrm>
            <a:off x="8043228" y="1593864"/>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omzetten</a:t>
            </a:r>
          </a:p>
        </p:txBody>
      </p:sp>
      <p:cxnSp>
        <p:nvCxnSpPr>
          <p:cNvPr id="12" name="Rechte verbindingslijn met pijl 11">
            <a:extLst>
              <a:ext uri="{FF2B5EF4-FFF2-40B4-BE49-F238E27FC236}">
                <a16:creationId xmlns:a16="http://schemas.microsoft.com/office/drawing/2014/main" id="{C406CCF2-9BD9-210F-E74E-48847E488888}"/>
              </a:ext>
            </a:extLst>
          </p:cNvPr>
          <p:cNvCxnSpPr/>
          <p:nvPr/>
        </p:nvCxnSpPr>
        <p:spPr>
          <a:xfrm flipH="1">
            <a:off x="6750996" y="1014350"/>
            <a:ext cx="531472" cy="444799"/>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CCFC30CC-C97F-D120-A414-EFE4E9593955}"/>
              </a:ext>
            </a:extLst>
          </p:cNvPr>
          <p:cNvCxnSpPr>
            <a:cxnSpLocks/>
            <a:stCxn id="7" idx="2"/>
          </p:cNvCxnSpPr>
          <p:nvPr/>
        </p:nvCxnSpPr>
        <p:spPr>
          <a:xfrm>
            <a:off x="8305471" y="1014350"/>
            <a:ext cx="359067" cy="46836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Tekstvak 15">
            <a:extLst>
              <a:ext uri="{FF2B5EF4-FFF2-40B4-BE49-F238E27FC236}">
                <a16:creationId xmlns:a16="http://schemas.microsoft.com/office/drawing/2014/main" id="{50A6E590-ABE8-74AF-F73D-E2861E273938}"/>
              </a:ext>
            </a:extLst>
          </p:cNvPr>
          <p:cNvSpPr txBox="1"/>
          <p:nvPr/>
        </p:nvSpPr>
        <p:spPr>
          <a:xfrm>
            <a:off x="6262042" y="2289356"/>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overbrengen</a:t>
            </a:r>
          </a:p>
        </p:txBody>
      </p:sp>
      <p:cxnSp>
        <p:nvCxnSpPr>
          <p:cNvPr id="17" name="Rechte verbindingslijn met pijl 16">
            <a:extLst>
              <a:ext uri="{FF2B5EF4-FFF2-40B4-BE49-F238E27FC236}">
                <a16:creationId xmlns:a16="http://schemas.microsoft.com/office/drawing/2014/main" id="{AA779544-4990-BEE0-DD45-B3EEA0D8ACD7}"/>
              </a:ext>
            </a:extLst>
          </p:cNvPr>
          <p:cNvCxnSpPr>
            <a:cxnSpLocks/>
          </p:cNvCxnSpPr>
          <p:nvPr/>
        </p:nvCxnSpPr>
        <p:spPr>
          <a:xfrm flipH="1">
            <a:off x="7656236" y="995535"/>
            <a:ext cx="30" cy="119967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9" name="Tekstvak 18">
            <a:extLst>
              <a:ext uri="{FF2B5EF4-FFF2-40B4-BE49-F238E27FC236}">
                <a16:creationId xmlns:a16="http://schemas.microsoft.com/office/drawing/2014/main" id="{F2D4BD2A-F58F-5179-0F8E-1ADFE10F0E11}"/>
              </a:ext>
            </a:extLst>
          </p:cNvPr>
          <p:cNvSpPr txBox="1"/>
          <p:nvPr/>
        </p:nvSpPr>
        <p:spPr>
          <a:xfrm>
            <a:off x="3679761" y="5345068"/>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polen + en -</a:t>
            </a:r>
          </a:p>
        </p:txBody>
      </p:sp>
      <p:sp>
        <p:nvSpPr>
          <p:cNvPr id="20" name="Tekstvak 19">
            <a:extLst>
              <a:ext uri="{FF2B5EF4-FFF2-40B4-BE49-F238E27FC236}">
                <a16:creationId xmlns:a16="http://schemas.microsoft.com/office/drawing/2014/main" id="{226DF354-699C-373F-7518-878231FB05D5}"/>
              </a:ext>
            </a:extLst>
          </p:cNvPr>
          <p:cNvSpPr txBox="1"/>
          <p:nvPr/>
        </p:nvSpPr>
        <p:spPr>
          <a:xfrm>
            <a:off x="358814" y="3429000"/>
            <a:ext cx="1848138"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serie</a:t>
            </a:r>
          </a:p>
        </p:txBody>
      </p:sp>
      <p:pic>
        <p:nvPicPr>
          <p:cNvPr id="21" name="Afbeelding 20" descr="Afbeelding met symbool, Graphics, schermopname&#10;&#10;Automatisch gegenereerde beschrijving">
            <a:extLst>
              <a:ext uri="{FF2B5EF4-FFF2-40B4-BE49-F238E27FC236}">
                <a16:creationId xmlns:a16="http://schemas.microsoft.com/office/drawing/2014/main" id="{4B1E1047-ED69-E376-A95F-F604943E4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6667" b="21041"/>
          <a:stretch/>
        </p:blipFill>
        <p:spPr bwMode="auto">
          <a:xfrm>
            <a:off x="4191252" y="5920923"/>
            <a:ext cx="1363808" cy="713158"/>
          </a:xfrm>
          <a:prstGeom prst="rect">
            <a:avLst/>
          </a:prstGeom>
          <a:ln>
            <a:noFill/>
          </a:ln>
          <a:extLst>
            <a:ext uri="{53640926-AAD7-44D8-BBD7-CCE9431645EC}">
              <a14:shadowObscured xmlns:a14="http://schemas.microsoft.com/office/drawing/2010/main"/>
            </a:ext>
          </a:extLst>
        </p:spPr>
      </p:pic>
      <p:pic>
        <p:nvPicPr>
          <p:cNvPr id="22" name="Afbeelding 21" descr="Afbeelding met cirkel, Graphics, grafische vormgeving, ontwerp&#10;&#10;Automatisch gegenereerde beschrijving">
            <a:extLst>
              <a:ext uri="{FF2B5EF4-FFF2-40B4-BE49-F238E27FC236}">
                <a16:creationId xmlns:a16="http://schemas.microsoft.com/office/drawing/2014/main" id="{D1DC80AE-0BDC-4A74-0EAD-22C1265C53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0920" y="2969998"/>
            <a:ext cx="606425" cy="606425"/>
          </a:xfrm>
          <a:prstGeom prst="rect">
            <a:avLst/>
          </a:prstGeom>
        </p:spPr>
      </p:pic>
      <p:pic>
        <p:nvPicPr>
          <p:cNvPr id="23" name="Afbeelding 22">
            <a:extLst>
              <a:ext uri="{FF2B5EF4-FFF2-40B4-BE49-F238E27FC236}">
                <a16:creationId xmlns:a16="http://schemas.microsoft.com/office/drawing/2014/main" id="{B14B9B7A-D5FC-7E04-6E43-12E21FECE0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7338" y="521694"/>
            <a:ext cx="1002689" cy="1002689"/>
          </a:xfrm>
          <a:prstGeom prst="rect">
            <a:avLst/>
          </a:prstGeom>
        </p:spPr>
      </p:pic>
      <p:pic>
        <p:nvPicPr>
          <p:cNvPr id="24" name="Afbeelding 23" descr="Afbeelding met symbool, Graphics, logo, grafische vormgeving&#10;&#10;Automatisch gegenereerde beschrijving">
            <a:extLst>
              <a:ext uri="{FF2B5EF4-FFF2-40B4-BE49-F238E27FC236}">
                <a16:creationId xmlns:a16="http://schemas.microsoft.com/office/drawing/2014/main" id="{9E8D74D5-A127-2886-EEE0-8081390B85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087" y="5208030"/>
            <a:ext cx="626745" cy="626745"/>
          </a:xfrm>
          <a:prstGeom prst="rect">
            <a:avLst/>
          </a:prstGeom>
        </p:spPr>
      </p:pic>
      <p:sp>
        <p:nvSpPr>
          <p:cNvPr id="25" name="Tekstvak 24">
            <a:extLst>
              <a:ext uri="{FF2B5EF4-FFF2-40B4-BE49-F238E27FC236}">
                <a16:creationId xmlns:a16="http://schemas.microsoft.com/office/drawing/2014/main" id="{6E0F4587-54B1-AEC4-A4CD-2F7B8C7F9FA8}"/>
              </a:ext>
            </a:extLst>
          </p:cNvPr>
          <p:cNvSpPr txBox="1"/>
          <p:nvPr/>
        </p:nvSpPr>
        <p:spPr>
          <a:xfrm>
            <a:off x="445092" y="5876316"/>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geleiden</a:t>
            </a:r>
          </a:p>
        </p:txBody>
      </p:sp>
      <p:pic>
        <p:nvPicPr>
          <p:cNvPr id="26" name="Afbeelding 25" descr="Afbeelding met duisternis, schermopname, maan, nacht&#10;&#10;Automatisch gegenereerde beschrijving">
            <a:extLst>
              <a:ext uri="{FF2B5EF4-FFF2-40B4-BE49-F238E27FC236}">
                <a16:creationId xmlns:a16="http://schemas.microsoft.com/office/drawing/2014/main" id="{F86B9A8B-ACAE-9E02-0411-185ECB2FA8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39443" y="2005293"/>
            <a:ext cx="1029904" cy="1029904"/>
          </a:xfrm>
          <a:prstGeom prst="rect">
            <a:avLst/>
          </a:prstGeom>
        </p:spPr>
      </p:pic>
      <p:pic>
        <p:nvPicPr>
          <p:cNvPr id="27" name="Afbeelding 26" descr="Afbeelding met duisternis, zwart, nacht, maan&#10;&#10;Automatisch gegenereerde beschrijving">
            <a:extLst>
              <a:ext uri="{FF2B5EF4-FFF2-40B4-BE49-F238E27FC236}">
                <a16:creationId xmlns:a16="http://schemas.microsoft.com/office/drawing/2014/main" id="{D357F8BC-8165-AAAA-9560-D2413C0EF2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1678" y="3266186"/>
            <a:ext cx="1029934" cy="1029934"/>
          </a:xfrm>
          <a:prstGeom prst="rect">
            <a:avLst/>
          </a:prstGeom>
        </p:spPr>
      </p:pic>
      <p:pic>
        <p:nvPicPr>
          <p:cNvPr id="28" name="Afbeelding 27" descr="Afbeelding met bowling&#10;&#10;Automatisch gegenereerde beschrijving">
            <a:extLst>
              <a:ext uri="{FF2B5EF4-FFF2-40B4-BE49-F238E27FC236}">
                <a16:creationId xmlns:a16="http://schemas.microsoft.com/office/drawing/2014/main" id="{A81EBD41-D687-5D8A-29BE-27B93080BC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43719" y="223919"/>
            <a:ext cx="672465" cy="672465"/>
          </a:xfrm>
          <a:prstGeom prst="rect">
            <a:avLst/>
          </a:prstGeom>
        </p:spPr>
      </p:pic>
      <p:pic>
        <p:nvPicPr>
          <p:cNvPr id="29" name="Afbeelding 28" descr="Afbeelding met symbool, Graphics, logo, Lettertype&#10;&#10;Automatisch gegenereerde beschrijving">
            <a:extLst>
              <a:ext uri="{FF2B5EF4-FFF2-40B4-BE49-F238E27FC236}">
                <a16:creationId xmlns:a16="http://schemas.microsoft.com/office/drawing/2014/main" id="{3BA07727-115E-F2F2-A699-65DDAB96EC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89555" y="3343828"/>
            <a:ext cx="874650" cy="874650"/>
          </a:xfrm>
          <a:prstGeom prst="rect">
            <a:avLst/>
          </a:prstGeom>
        </p:spPr>
      </p:pic>
      <p:pic>
        <p:nvPicPr>
          <p:cNvPr id="30" name="Afbeelding 29" descr="Afbeelding met cirkel, schermopname, Kleurrijkheid, geel&#10;&#10;Automatisch gegenereerde beschrijving">
            <a:extLst>
              <a:ext uri="{FF2B5EF4-FFF2-40B4-BE49-F238E27FC236}">
                <a16:creationId xmlns:a16="http://schemas.microsoft.com/office/drawing/2014/main" id="{8AD2A2DE-5AEF-7419-D223-546F5C2747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7748" y="784602"/>
            <a:ext cx="720090" cy="720090"/>
          </a:xfrm>
          <a:prstGeom prst="rect">
            <a:avLst/>
          </a:prstGeom>
        </p:spPr>
      </p:pic>
      <p:sp>
        <p:nvSpPr>
          <p:cNvPr id="31" name="Tekstvak 30">
            <a:extLst>
              <a:ext uri="{FF2B5EF4-FFF2-40B4-BE49-F238E27FC236}">
                <a16:creationId xmlns:a16="http://schemas.microsoft.com/office/drawing/2014/main" id="{9F848E12-EF53-EB2A-9DE8-2E770092E7CF}"/>
              </a:ext>
            </a:extLst>
          </p:cNvPr>
          <p:cNvSpPr txBox="1"/>
          <p:nvPr/>
        </p:nvSpPr>
        <p:spPr>
          <a:xfrm>
            <a:off x="1367240" y="950694"/>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schakelaar</a:t>
            </a:r>
          </a:p>
        </p:txBody>
      </p:sp>
      <p:pic>
        <p:nvPicPr>
          <p:cNvPr id="32" name="Afbeelding 31" descr="Afbeelding met fles&#10;&#10;Automatisch gegenereerde beschrijving">
            <a:extLst>
              <a:ext uri="{FF2B5EF4-FFF2-40B4-BE49-F238E27FC236}">
                <a16:creationId xmlns:a16="http://schemas.microsoft.com/office/drawing/2014/main" id="{06B19A43-63D7-3BD7-B16A-741135BEF9B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112475" y="527266"/>
            <a:ext cx="839857" cy="839857"/>
          </a:xfrm>
          <a:prstGeom prst="rect">
            <a:avLst/>
          </a:prstGeom>
        </p:spPr>
      </p:pic>
      <p:pic>
        <p:nvPicPr>
          <p:cNvPr id="34" name="Afbeelding 33">
            <a:extLst>
              <a:ext uri="{FF2B5EF4-FFF2-40B4-BE49-F238E27FC236}">
                <a16:creationId xmlns:a16="http://schemas.microsoft.com/office/drawing/2014/main" id="{0F5028B1-618E-5595-5B25-D474CA0345A9}"/>
              </a:ext>
            </a:extLst>
          </p:cNvPr>
          <p:cNvPicPr>
            <a:picLocks noChangeAspect="1"/>
          </p:cNvPicPr>
          <p:nvPr/>
        </p:nvPicPr>
        <p:blipFill>
          <a:blip r:embed="rId13"/>
          <a:stretch>
            <a:fillRect/>
          </a:stretch>
        </p:blipFill>
        <p:spPr>
          <a:xfrm>
            <a:off x="1533451" y="5166490"/>
            <a:ext cx="709826" cy="709826"/>
          </a:xfrm>
          <a:prstGeom prst="rect">
            <a:avLst/>
          </a:prstGeom>
        </p:spPr>
      </p:pic>
      <p:pic>
        <p:nvPicPr>
          <p:cNvPr id="36" name="Afbeelding 35">
            <a:extLst>
              <a:ext uri="{FF2B5EF4-FFF2-40B4-BE49-F238E27FC236}">
                <a16:creationId xmlns:a16="http://schemas.microsoft.com/office/drawing/2014/main" id="{45EEB4E1-5902-1B6F-9CB6-852ADBF55176}"/>
              </a:ext>
            </a:extLst>
          </p:cNvPr>
          <p:cNvPicPr>
            <a:picLocks noChangeAspect="1"/>
          </p:cNvPicPr>
          <p:nvPr/>
        </p:nvPicPr>
        <p:blipFill>
          <a:blip r:embed="rId14"/>
          <a:stretch>
            <a:fillRect/>
          </a:stretch>
        </p:blipFill>
        <p:spPr>
          <a:xfrm>
            <a:off x="4903079" y="3314080"/>
            <a:ext cx="934146" cy="934146"/>
          </a:xfrm>
          <a:prstGeom prst="rect">
            <a:avLst/>
          </a:prstGeom>
        </p:spPr>
      </p:pic>
      <p:pic>
        <p:nvPicPr>
          <p:cNvPr id="38" name="Afbeelding 37">
            <a:extLst>
              <a:ext uri="{FF2B5EF4-FFF2-40B4-BE49-F238E27FC236}">
                <a16:creationId xmlns:a16="http://schemas.microsoft.com/office/drawing/2014/main" id="{2A9607AC-EDE6-26BE-EB98-779CD6A15127}"/>
              </a:ext>
            </a:extLst>
          </p:cNvPr>
          <p:cNvPicPr>
            <a:picLocks noChangeAspect="1"/>
          </p:cNvPicPr>
          <p:nvPr/>
        </p:nvPicPr>
        <p:blipFill>
          <a:blip r:embed="rId15"/>
          <a:stretch>
            <a:fillRect/>
          </a:stretch>
        </p:blipFill>
        <p:spPr>
          <a:xfrm>
            <a:off x="3964464" y="3404479"/>
            <a:ext cx="837840" cy="837840"/>
          </a:xfrm>
          <a:prstGeom prst="rect">
            <a:avLst/>
          </a:prstGeom>
        </p:spPr>
      </p:pic>
      <p:sp>
        <p:nvSpPr>
          <p:cNvPr id="39" name="Tekstvak 38">
            <a:extLst>
              <a:ext uri="{FF2B5EF4-FFF2-40B4-BE49-F238E27FC236}">
                <a16:creationId xmlns:a16="http://schemas.microsoft.com/office/drawing/2014/main" id="{4A4F7805-C54C-C2FC-B1FF-B7DB94B7C2BC}"/>
              </a:ext>
            </a:extLst>
          </p:cNvPr>
          <p:cNvSpPr txBox="1"/>
          <p:nvPr/>
        </p:nvSpPr>
        <p:spPr>
          <a:xfrm>
            <a:off x="10135170" y="396696"/>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motor</a:t>
            </a:r>
          </a:p>
        </p:txBody>
      </p:sp>
      <p:sp>
        <p:nvSpPr>
          <p:cNvPr id="40" name="Tekstvak 39">
            <a:extLst>
              <a:ext uri="{FF2B5EF4-FFF2-40B4-BE49-F238E27FC236}">
                <a16:creationId xmlns:a16="http://schemas.microsoft.com/office/drawing/2014/main" id="{9EEBF950-F5B7-971C-8FF4-41548418112C}"/>
              </a:ext>
            </a:extLst>
          </p:cNvPr>
          <p:cNvSpPr txBox="1"/>
          <p:nvPr/>
        </p:nvSpPr>
        <p:spPr>
          <a:xfrm>
            <a:off x="10067157" y="951112"/>
            <a:ext cx="2950606" cy="553998"/>
          </a:xfrm>
          <a:prstGeom prst="rect">
            <a:avLst/>
          </a:prstGeom>
          <a:noFill/>
        </p:spPr>
        <p:txBody>
          <a:bodyPr wrap="square">
            <a:spAutoFit/>
          </a:bodyPr>
          <a:lstStyle/>
          <a:p>
            <a:r>
              <a:rPr lang="nl-NL" sz="3000" b="1" dirty="0">
                <a:latin typeface="Poppins" panose="00000500000000000000" pitchFamily="2" charset="0"/>
                <a:cs typeface="Poppins" panose="00000500000000000000" pitchFamily="2" charset="0"/>
              </a:rPr>
              <a:t>magneet</a:t>
            </a:r>
          </a:p>
        </p:txBody>
      </p:sp>
      <p:pic>
        <p:nvPicPr>
          <p:cNvPr id="41" name="Afbeelding 40" descr="Afbeelding met Graphics, grafische vormgeving, symbool, clipart&#10;&#10;Automatisch gegenereerde beschrijving">
            <a:extLst>
              <a:ext uri="{FF2B5EF4-FFF2-40B4-BE49-F238E27FC236}">
                <a16:creationId xmlns:a16="http://schemas.microsoft.com/office/drawing/2014/main" id="{E23255CB-C765-A366-9272-D7EB7183566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633950" y="1561336"/>
            <a:ext cx="928010" cy="928010"/>
          </a:xfrm>
          <a:prstGeom prst="rect">
            <a:avLst/>
          </a:prstGeom>
        </p:spPr>
      </p:pic>
    </p:spTree>
    <p:extLst>
      <p:ext uri="{BB962C8B-B14F-4D97-AF65-F5344CB8AC3E}">
        <p14:creationId xmlns:p14="http://schemas.microsoft.com/office/powerpoint/2010/main" val="127355328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6C00B792402740BD02E280FFA84359" ma:contentTypeVersion="19" ma:contentTypeDescription="Een nieuw document maken." ma:contentTypeScope="" ma:versionID="27156ab3a117e07aabdb29ebd4f87b3a">
  <xsd:schema xmlns:xsd="http://www.w3.org/2001/XMLSchema" xmlns:xs="http://www.w3.org/2001/XMLSchema" xmlns:p="http://schemas.microsoft.com/office/2006/metadata/properties" xmlns:ns2="b442ca90-5af0-47a2-bc84-a4b92331959f" xmlns:ns3="31a17445-0b93-459e-b437-13d81aa1cadf" targetNamespace="http://schemas.microsoft.com/office/2006/metadata/properties" ma:root="true" ma:fieldsID="316306a34256333a7e818ae188993d96" ns2:_="" ns3:_="">
    <xsd:import namespace="b442ca90-5af0-47a2-bc84-a4b92331959f"/>
    <xsd:import namespace="31a17445-0b93-459e-b437-13d81aa1cad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2ca90-5af0-47a2-bc84-a4b9233195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d884700f-968d-4e44-b6f9-8b0e7735cd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a17445-0b93-459e-b437-13d81aa1cadf"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01e1b302-3424-4a63-b91f-470dae8e5c35}" ma:internalName="TaxCatchAll" ma:showField="CatchAllData" ma:web="31a17445-0b93-459e-b437-13d81aa1ca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42ca90-5af0-47a2-bc84-a4b92331959f">
      <Terms xmlns="http://schemas.microsoft.com/office/infopath/2007/PartnerControls"/>
    </lcf76f155ced4ddcb4097134ff3c332f>
    <TaxCatchAll xmlns="31a17445-0b93-459e-b437-13d81aa1cadf" xsi:nil="true"/>
  </documentManagement>
</p:properties>
</file>

<file path=customXml/itemProps1.xml><?xml version="1.0" encoding="utf-8"?>
<ds:datastoreItem xmlns:ds="http://schemas.openxmlformats.org/officeDocument/2006/customXml" ds:itemID="{7F931C42-6CA2-414C-B258-C9D7710FCFF9}">
  <ds:schemaRefs>
    <ds:schemaRef ds:uri="http://schemas.microsoft.com/sharepoint/v3/contenttype/forms"/>
  </ds:schemaRefs>
</ds:datastoreItem>
</file>

<file path=customXml/itemProps2.xml><?xml version="1.0" encoding="utf-8"?>
<ds:datastoreItem xmlns:ds="http://schemas.openxmlformats.org/officeDocument/2006/customXml" ds:itemID="{5A235986-D7AC-43BA-B9C8-E64652CF96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2ca90-5af0-47a2-bc84-a4b92331959f"/>
    <ds:schemaRef ds:uri="31a17445-0b93-459e-b437-13d81aa1ca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B4AD87-A642-4B61-927C-6F3CA6DDEA7A}">
  <ds:schemaRefs>
    <ds:schemaRef ds:uri="http://schemas.microsoft.com/office/2006/metadata/properties"/>
    <ds:schemaRef ds:uri="http://schemas.microsoft.com/office/infopath/2007/PartnerControls"/>
    <ds:schemaRef ds:uri="b442ca90-5af0-47a2-bc84-a4b92331959f"/>
    <ds:schemaRef ds:uri="31a17445-0b93-459e-b437-13d81aa1cadf"/>
  </ds:schemaRefs>
</ds:datastoreItem>
</file>

<file path=docProps/app.xml><?xml version="1.0" encoding="utf-8"?>
<Properties xmlns="http://schemas.openxmlformats.org/officeDocument/2006/extended-properties" xmlns:vt="http://schemas.openxmlformats.org/officeDocument/2006/docPropsVTypes">
  <TotalTime>2178</TotalTime>
  <Words>783</Words>
  <Application>Microsoft Office PowerPoint</Application>
  <PresentationFormat>Breedbeeld</PresentationFormat>
  <Paragraphs>103</Paragraphs>
  <Slides>34</Slides>
  <Notes>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34</vt:i4>
      </vt:variant>
    </vt:vector>
  </HeadingPairs>
  <TitlesOfParts>
    <vt:vector size="41" baseType="lpstr">
      <vt:lpstr>Aptos</vt:lpstr>
      <vt:lpstr>Aptos Display</vt:lpstr>
      <vt:lpstr>Arial</vt:lpstr>
      <vt:lpstr>Calibri</vt:lpstr>
      <vt:lpstr>Intro Rust Base</vt:lpstr>
      <vt:lpstr>Poppins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1. Verwijder de batterijen als het kan.  2. Kijk waar de kortsluiting zich bevindt.       Maak als het kan de polen (kabels) los.  3. Leg de batterijhouder en batterijen aan de kant.  Tot slot. Verwittig de juf of meester.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Ward Seynaeve</dc:creator>
  <cp:lastModifiedBy>Els Scherpereel</cp:lastModifiedBy>
  <cp:revision>45</cp:revision>
  <dcterms:created xsi:type="dcterms:W3CDTF">2024-11-20T18:20:50Z</dcterms:created>
  <dcterms:modified xsi:type="dcterms:W3CDTF">2025-10-07T09:24:06Z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0x010100CA6C00B792402740BD02E280FFA84359</vt:lpwstr>
  </property>
  <property fmtid="{D5CDD505-2E9C-101B-9397-08002B2CF9AE}" pid="3" name="MediaServiceImageTags">
    <vt:lpwstr/>
  </property>
</Properties>
</file>