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1"/>
  </p:notesMasterIdLst>
  <p:sldIdLst>
    <p:sldId id="256" r:id="rId5"/>
    <p:sldId id="260" r:id="rId6"/>
    <p:sldId id="261" r:id="rId7"/>
    <p:sldId id="262" r:id="rId8"/>
    <p:sldId id="258" r:id="rId9"/>
    <p:sldId id="259" r:id="rId10"/>
  </p:sldIdLst>
  <p:sldSz cx="12192000" cy="6858000"/>
  <p:notesSz cx="6858000" cy="9144000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399D4"/>
    <a:srgbClr val="1F71B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FF9F038-82E6-E2F6-7137-2E0ED9C938BB}" v="16" dt="2025-09-30T07:58:21.98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14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91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96EFA1-69C2-4A45-BA20-D89374DA133F}" type="datetimeFigureOut">
              <a:rPr lang="nl-BE" smtClean="0"/>
              <a:t>07/10/2025</a:t>
            </a:fld>
            <a:endParaRPr lang="nl-BE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BE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DCF605-DFCA-47C6-9363-C00F888FF482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5637446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DCF605-DFCA-47C6-9363-C00F888FF482}" type="slidenum">
              <a:rPr lang="nl-BE" smtClean="0"/>
              <a:t>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7192752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D32DBAC-7726-6750-2D2C-3D33E3002E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80C64F47-687F-F874-BBF0-16601531A3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857C0D85-2082-199D-07A0-C887BB1735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C00BF-EB50-4C8D-801C-89F5C128588E}" type="datetimeFigureOut">
              <a:rPr lang="nl-BE" smtClean="0"/>
              <a:t>07/10/2025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EB14702-0492-5A3E-FE20-7363FB9D24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F4F3C34-B462-FE2A-8A84-3B5EBFD80B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EF59B-BEF4-4789-96AB-43D4A2B7C29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0572012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D8E92EE-A3A9-39CF-C2EB-C7A2489C35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6560399-5682-EEE9-864D-B7E39D5CA8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A8339B2-03DC-3BBC-F5E1-47489724BD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C00BF-EB50-4C8D-801C-89F5C128588E}" type="datetimeFigureOut">
              <a:rPr lang="nl-BE" smtClean="0"/>
              <a:t>07/10/2025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03BBA928-6EB4-F2FC-51E3-2EEDB877EE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DCC7A18-1FD4-AB84-059E-90796B0F79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EF59B-BEF4-4789-96AB-43D4A2B7C29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2401598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F751D22-B601-26DA-CEC8-9D49FF2101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58EDFF60-5622-973B-5ABF-A30C6231B8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F832339-93BA-4F6C-F049-51F4635504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C00BF-EB50-4C8D-801C-89F5C128588E}" type="datetimeFigureOut">
              <a:rPr lang="nl-BE" smtClean="0"/>
              <a:t>07/10/2025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03B9DDB-6AC0-95AE-1DA1-5DDC1E63BD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CF636A4-ED1B-55AD-54DD-EB859A3D7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EF59B-BEF4-4789-96AB-43D4A2B7C29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1880914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1257C6D-E84B-E06F-2A87-755892C54C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A3F33B2-95A0-CED8-00CC-6F99033285F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617A52A7-98FE-B9FE-7783-D2BB46006D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A2938CAF-FDEB-6C55-A8B1-AEC68D88EC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C00BF-EB50-4C8D-801C-89F5C128588E}" type="datetimeFigureOut">
              <a:rPr lang="nl-BE" smtClean="0"/>
              <a:t>07/10/2025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01864FBA-CD00-9080-102F-EB5B36CA75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7463D6A8-DCAC-F279-4D70-A5BAA1D8B4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EF59B-BEF4-4789-96AB-43D4A2B7C29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0646137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4508084-9416-B59B-50D7-370B234F1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CF6EC5FD-2410-DFEA-3B9A-5C90841A38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531DDA7C-6C44-C7CF-3678-B7E2705751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E55FBFD0-AEDD-1BBC-A0DA-AAB008CC191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4A50ABAC-4135-7710-199C-66DAB6528D6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92C438C4-5B88-EDB1-583A-2AB161C0D2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C00BF-EB50-4C8D-801C-89F5C128588E}" type="datetimeFigureOut">
              <a:rPr lang="nl-BE" smtClean="0"/>
              <a:t>07/10/2025</a:t>
            </a:fld>
            <a:endParaRPr lang="nl-BE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AD92B82C-60DE-F565-D15D-13A5CF088D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5B366054-E858-1F08-1B44-9C4F94E076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EF59B-BEF4-4789-96AB-43D4A2B7C29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5475739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7D56225-C963-6E67-3489-8BAB8CF12D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89EDDA31-9C98-0B25-8E24-EB2A473743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C00BF-EB50-4C8D-801C-89F5C128588E}" type="datetimeFigureOut">
              <a:rPr lang="nl-BE" smtClean="0"/>
              <a:t>07/10/2025</a:t>
            </a:fld>
            <a:endParaRPr lang="nl-BE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D8EC55BB-FD08-3B06-1C83-64468D7D02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E55D416B-F0DC-4E49-67C5-60E8AEF43A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EF59B-BEF4-4789-96AB-43D4A2B7C29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1117019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A452CB79-F450-E5A0-7273-02904135C2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C00BF-EB50-4C8D-801C-89F5C128588E}" type="datetimeFigureOut">
              <a:rPr lang="nl-BE" smtClean="0"/>
              <a:t>07/10/2025</a:t>
            </a:fld>
            <a:endParaRPr lang="nl-BE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60AD6EC4-9060-FB94-64B2-BF4B71524B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E37BCBA1-389C-4A9F-D0FF-F7D6D96A2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EF59B-BEF4-4789-96AB-43D4A2B7C29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2722820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499E8D7-6B99-885D-7E60-20D64C5103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43A684F-B6F2-6AF4-CFF5-442E21C582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7FF745C2-66AC-EEB8-A1A9-4A36AE18E4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50195B77-9921-1AD5-D385-47F6CD15B6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C00BF-EB50-4C8D-801C-89F5C128588E}" type="datetimeFigureOut">
              <a:rPr lang="nl-BE" smtClean="0"/>
              <a:t>07/10/2025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587CAD0B-974E-E4E1-52BB-50B1A3AF7D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41DA7627-FBCC-9C1B-FF53-D2C158D1A5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EF59B-BEF4-4789-96AB-43D4A2B7C29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3910091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C9DC909-3D9C-8607-E1DB-C854060BD5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ED7E1428-F1EA-9C7C-CB56-670BEFC578C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9913664A-BC2E-0F32-FE95-A2246AEA9A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F778DD61-847E-AE39-E787-EF7769E461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C00BF-EB50-4C8D-801C-89F5C128588E}" type="datetimeFigureOut">
              <a:rPr lang="nl-BE" smtClean="0"/>
              <a:t>07/10/2025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25C12B98-2B7D-AB4E-CFFE-8461422975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10405C45-36FC-DFF2-66CE-B2022E9139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EF59B-BEF4-4789-96AB-43D4A2B7C29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1129837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4AC1FF2-C6E9-9ACC-8ABC-2DDC22F73A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772948EE-EE6F-EC05-D90E-137A03CDDB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EBE2510-6FE2-950B-13AA-38390FCA64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C00BF-EB50-4C8D-801C-89F5C128588E}" type="datetimeFigureOut">
              <a:rPr lang="nl-BE" smtClean="0"/>
              <a:t>07/10/2025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DD46DCE-FE95-29B0-D05F-61420801C5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84A73FC-525D-B290-B2F5-8DCAC1593D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EF59B-BEF4-4789-96AB-43D4A2B7C29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9786400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C50B6F23-F66E-E9ED-2863-65920D3A769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F6BC05FD-6880-E0D5-F643-5199EAFF5A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E320CA64-0898-F0CE-882F-8916FCE04B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C00BF-EB50-4C8D-801C-89F5C128588E}" type="datetimeFigureOut">
              <a:rPr lang="nl-BE" smtClean="0"/>
              <a:t>07/10/2025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09A0848-DE92-A1A3-6D49-61225CA135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6AFA539-DBFA-62E6-4300-CD33494E72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EF59B-BEF4-4789-96AB-43D4A2B7C29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7213431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3051D5CC-E899-2CF4-8FCA-685B643E86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F4FE1076-7E17-0F6C-940B-44E21D3323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E0166073-8CD2-4CC1-FB39-C1B5807EFAE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C6C00BF-EB50-4C8D-801C-89F5C128588E}" type="datetimeFigureOut">
              <a:rPr lang="nl-BE" smtClean="0"/>
              <a:t>07/10/2025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17F4333-E98E-C98C-4368-28FA07EBE1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9D55135-9E9F-01AC-2034-F1EFD279D7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09EF59B-BEF4-4789-96AB-43D4A2B7C29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7279849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8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 descr="Afbeelding met tekst, clipart, grafische vormgeving, Graphics&#10;&#10;Door AI gegenereerde inhoud is mogelijk onjuist.">
            <a:extLst>
              <a:ext uri="{FF2B5EF4-FFF2-40B4-BE49-F238E27FC236}">
                <a16:creationId xmlns:a16="http://schemas.microsoft.com/office/drawing/2014/main" id="{1A48C485-2278-8B08-239A-FFF77D5BB7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1382223"/>
            <a:ext cx="5291666" cy="4093553"/>
          </a:xfrm>
          <a:prstGeom prst="rect">
            <a:avLst/>
          </a:prstGeom>
        </p:spPr>
      </p:pic>
      <p:pic>
        <p:nvPicPr>
          <p:cNvPr id="1026" name="Picture 2" descr="Wikinger-Bootsfahrt - Hansa-Park - Pretparken.be">
            <a:extLst>
              <a:ext uri="{FF2B5EF4-FFF2-40B4-BE49-F238E27FC236}">
                <a16:creationId xmlns:a16="http://schemas.microsoft.com/office/drawing/2014/main" id="{E4BDE0D3-9CE2-B41D-ABFD-104FD808DD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69" r="17735" b="-1"/>
          <a:stretch/>
        </p:blipFill>
        <p:spPr bwMode="auto">
          <a:xfrm>
            <a:off x="6256865" y="1088446"/>
            <a:ext cx="5291667" cy="4681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5489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A7BF06-7079-A9D9-EE8D-9B182A3155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vak 4">
            <a:extLst>
              <a:ext uri="{FF2B5EF4-FFF2-40B4-BE49-F238E27FC236}">
                <a16:creationId xmlns:a16="http://schemas.microsoft.com/office/drawing/2014/main" id="{BD0FD1AE-9240-D456-3B58-CF1111035063}"/>
              </a:ext>
            </a:extLst>
          </p:cNvPr>
          <p:cNvSpPr txBox="1"/>
          <p:nvPr/>
        </p:nvSpPr>
        <p:spPr>
          <a:xfrm>
            <a:off x="661242" y="350196"/>
            <a:ext cx="571663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3200" dirty="0">
                <a:solidFill>
                  <a:srgbClr val="1F71B6"/>
                </a:solidFill>
                <a:latin typeface="Intro Rust Base" panose="00000500000000000000" pitchFamily="50" charset="0"/>
              </a:rPr>
              <a:t>Brainstorm met de klas</a:t>
            </a:r>
            <a:endParaRPr lang="nl-BE" sz="4000" dirty="0">
              <a:solidFill>
                <a:srgbClr val="1F71B6"/>
              </a:solidFill>
              <a:latin typeface="Intro Rust Base" panose="00000500000000000000" pitchFamily="50" charset="0"/>
            </a:endParaRPr>
          </a:p>
        </p:txBody>
      </p:sp>
      <p:pic>
        <p:nvPicPr>
          <p:cNvPr id="2050" name="Picture 2" descr="Free illustration: Mindmap, Overview - Free Image on Pixabay - 1469592">
            <a:extLst>
              <a:ext uri="{FF2B5EF4-FFF2-40B4-BE49-F238E27FC236}">
                <a16:creationId xmlns:a16="http://schemas.microsoft.com/office/drawing/2014/main" id="{680C3730-C9B4-D046-881B-38FDDFF7BD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6805" y="2689298"/>
            <a:ext cx="4271111" cy="3203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kstvak 7">
            <a:extLst>
              <a:ext uri="{FF2B5EF4-FFF2-40B4-BE49-F238E27FC236}">
                <a16:creationId xmlns:a16="http://schemas.microsoft.com/office/drawing/2014/main" id="{D72A3084-724D-C89C-5E2F-91F85E4801C8}"/>
              </a:ext>
            </a:extLst>
          </p:cNvPr>
          <p:cNvSpPr txBox="1"/>
          <p:nvPr/>
        </p:nvSpPr>
        <p:spPr>
          <a:xfrm>
            <a:off x="661242" y="1058082"/>
            <a:ext cx="1013646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dirty="0">
                <a:latin typeface="Poppins" panose="00000500000000000000" pitchFamily="2" charset="0"/>
                <a:cs typeface="Poppins" panose="00000500000000000000" pitchFamily="2" charset="0"/>
              </a:rPr>
              <a:t>We ontwerpen straks de bootjes voor onze waterattractie.</a:t>
            </a:r>
            <a:br>
              <a:rPr lang="nl-NL" sz="2000" dirty="0">
                <a:latin typeface="Poppins" panose="00000500000000000000" pitchFamily="2" charset="0"/>
                <a:cs typeface="Poppins" panose="00000500000000000000" pitchFamily="2" charset="0"/>
              </a:rPr>
            </a:br>
            <a:br>
              <a:rPr lang="nl-NL" sz="2000" dirty="0"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nl-NL" sz="2000" b="1" dirty="0">
                <a:latin typeface="Poppins" panose="00000500000000000000" pitchFamily="2" charset="0"/>
                <a:cs typeface="Poppins" panose="00000500000000000000" pitchFamily="2" charset="0"/>
              </a:rPr>
              <a:t>1.</a:t>
            </a:r>
            <a:r>
              <a:rPr lang="nl-NL" sz="2000" dirty="0">
                <a:latin typeface="Poppins" panose="00000500000000000000" pitchFamily="2" charset="0"/>
                <a:cs typeface="Poppins" panose="00000500000000000000" pitchFamily="2" charset="0"/>
              </a:rPr>
              <a:t> Noteer een aantal zaken die je </a:t>
            </a:r>
            <a:r>
              <a:rPr lang="nl-NL" sz="2000" b="1" dirty="0">
                <a:solidFill>
                  <a:srgbClr val="1F71B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al weet over </a:t>
            </a:r>
            <a:r>
              <a:rPr lang="nl-NL" sz="2000" dirty="0">
                <a:latin typeface="Poppins" panose="00000500000000000000" pitchFamily="2" charset="0"/>
                <a:cs typeface="Poppins" panose="00000500000000000000" pitchFamily="2" charset="0"/>
              </a:rPr>
              <a:t>de bootjesattractie.</a:t>
            </a:r>
          </a:p>
          <a:p>
            <a:br>
              <a:rPr lang="nl-NL" sz="2000" dirty="0">
                <a:latin typeface="Poppins" panose="00000500000000000000" pitchFamily="2" charset="0"/>
                <a:cs typeface="Poppins" panose="00000500000000000000" pitchFamily="2" charset="0"/>
              </a:rPr>
            </a:br>
            <a:endParaRPr lang="nl-BE" sz="20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94D2F04A-DC71-D65C-A29F-BB60162670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555" y="2362151"/>
            <a:ext cx="4857750" cy="3857625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35155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604AFD-17B3-6152-A144-FC8C36A5DD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vak 4">
            <a:extLst>
              <a:ext uri="{FF2B5EF4-FFF2-40B4-BE49-F238E27FC236}">
                <a16:creationId xmlns:a16="http://schemas.microsoft.com/office/drawing/2014/main" id="{4E8C1F8B-8B9B-46ED-2C33-C1453E1DB4FE}"/>
              </a:ext>
            </a:extLst>
          </p:cNvPr>
          <p:cNvSpPr txBox="1"/>
          <p:nvPr/>
        </p:nvSpPr>
        <p:spPr>
          <a:xfrm>
            <a:off x="661242" y="350196"/>
            <a:ext cx="571663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3200" dirty="0">
                <a:solidFill>
                  <a:srgbClr val="1F71B6"/>
                </a:solidFill>
                <a:latin typeface="Intro Rust Base" panose="00000500000000000000" pitchFamily="50" charset="0"/>
              </a:rPr>
              <a:t>Brainstorm met de klas</a:t>
            </a:r>
            <a:endParaRPr lang="nl-BE" sz="3200" dirty="0">
              <a:solidFill>
                <a:srgbClr val="1F71B6"/>
              </a:solidFill>
              <a:latin typeface="Intro Rust Base" panose="00000500000000000000" pitchFamily="50" charset="0"/>
            </a:endParaRPr>
          </a:p>
        </p:txBody>
      </p:sp>
      <p:pic>
        <p:nvPicPr>
          <p:cNvPr id="2050" name="Picture 2" descr="Free illustration: Mindmap, Overview - Free Image on Pixabay - 1469592">
            <a:extLst>
              <a:ext uri="{FF2B5EF4-FFF2-40B4-BE49-F238E27FC236}">
                <a16:creationId xmlns:a16="http://schemas.microsoft.com/office/drawing/2014/main" id="{64B6C78B-201C-D562-AAC4-D49491AB7C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2599" y="2567035"/>
            <a:ext cx="4271111" cy="3203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kstvak 7">
            <a:extLst>
              <a:ext uri="{FF2B5EF4-FFF2-40B4-BE49-F238E27FC236}">
                <a16:creationId xmlns:a16="http://schemas.microsoft.com/office/drawing/2014/main" id="{EFF5BD66-589D-2E83-993F-1BFD08539CE2}"/>
              </a:ext>
            </a:extLst>
          </p:cNvPr>
          <p:cNvSpPr txBox="1"/>
          <p:nvPr/>
        </p:nvSpPr>
        <p:spPr>
          <a:xfrm>
            <a:off x="661242" y="1058082"/>
            <a:ext cx="1013646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dirty="0">
                <a:latin typeface="Poppins" panose="00000500000000000000" pitchFamily="2" charset="0"/>
                <a:cs typeface="Poppins" panose="00000500000000000000" pitchFamily="2" charset="0"/>
              </a:rPr>
              <a:t>We ontwerpen straks de bootjes voor onze waterattractie.</a:t>
            </a:r>
            <a:br>
              <a:rPr lang="nl-NL" sz="2000" dirty="0">
                <a:latin typeface="Poppins" panose="00000500000000000000" pitchFamily="2" charset="0"/>
                <a:cs typeface="Poppins" panose="00000500000000000000" pitchFamily="2" charset="0"/>
              </a:rPr>
            </a:br>
            <a:br>
              <a:rPr lang="nl-NL" sz="2000" dirty="0"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nl-NL" sz="2000" b="1" dirty="0">
                <a:latin typeface="Poppins" panose="00000500000000000000" pitchFamily="2" charset="0"/>
                <a:cs typeface="Poppins" panose="00000500000000000000" pitchFamily="2" charset="0"/>
              </a:rPr>
              <a:t>2.</a:t>
            </a:r>
            <a:r>
              <a:rPr lang="nl-NL" sz="2000" dirty="0">
                <a:latin typeface="Poppins" panose="00000500000000000000" pitchFamily="2" charset="0"/>
                <a:cs typeface="Poppins" panose="00000500000000000000" pitchFamily="2" charset="0"/>
              </a:rPr>
              <a:t> Noteer </a:t>
            </a:r>
            <a:r>
              <a:rPr lang="nl-NL" sz="2000" b="1" dirty="0">
                <a:solidFill>
                  <a:srgbClr val="1F71B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enkele vragen </a:t>
            </a:r>
            <a:r>
              <a:rPr lang="nl-NL" sz="2000" dirty="0">
                <a:latin typeface="Poppins" panose="00000500000000000000" pitchFamily="2" charset="0"/>
                <a:cs typeface="Poppins" panose="00000500000000000000" pitchFamily="2" charset="0"/>
              </a:rPr>
              <a:t>die je krijgt over de bootjesattractie.</a:t>
            </a:r>
          </a:p>
          <a:p>
            <a:br>
              <a:rPr lang="nl-NL" sz="2000" dirty="0">
                <a:latin typeface="Poppins" panose="00000500000000000000" pitchFamily="2" charset="0"/>
                <a:cs typeface="Poppins" panose="00000500000000000000" pitchFamily="2" charset="0"/>
              </a:rPr>
            </a:br>
            <a:endParaRPr lang="nl-BE" sz="20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1026" name="Picture 2" descr="Boat Ride - Picture of Trimper's Rides and Amusement Park, Ocean City ...">
            <a:extLst>
              <a:ext uri="{FF2B5EF4-FFF2-40B4-BE49-F238E27FC236}">
                <a16:creationId xmlns:a16="http://schemas.microsoft.com/office/drawing/2014/main" id="{9C2529DB-0777-2FB1-A341-1F52D22301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0" y="2420865"/>
            <a:ext cx="5238750" cy="3495675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60937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7664F1-FEFC-ADA5-B534-F39445FB7E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vak 4">
            <a:extLst>
              <a:ext uri="{FF2B5EF4-FFF2-40B4-BE49-F238E27FC236}">
                <a16:creationId xmlns:a16="http://schemas.microsoft.com/office/drawing/2014/main" id="{2F77810B-F822-25AA-5EC1-4D850CA21228}"/>
              </a:ext>
            </a:extLst>
          </p:cNvPr>
          <p:cNvSpPr txBox="1"/>
          <p:nvPr/>
        </p:nvSpPr>
        <p:spPr>
          <a:xfrm>
            <a:off x="661242" y="350196"/>
            <a:ext cx="571663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3200" dirty="0">
                <a:solidFill>
                  <a:srgbClr val="1F71B6"/>
                </a:solidFill>
                <a:latin typeface="Intro Rust Base" panose="00000500000000000000" pitchFamily="50" charset="0"/>
              </a:rPr>
              <a:t>Brainstorm met de klas</a:t>
            </a:r>
            <a:endParaRPr lang="nl-BE" sz="3200" dirty="0">
              <a:solidFill>
                <a:srgbClr val="1F71B6"/>
              </a:solidFill>
              <a:latin typeface="Intro Rust Base" panose="00000500000000000000" pitchFamily="50" charset="0"/>
            </a:endParaRPr>
          </a:p>
        </p:txBody>
      </p:sp>
      <p:pic>
        <p:nvPicPr>
          <p:cNvPr id="2050" name="Picture 2" descr="Free illustration: Mindmap, Overview - Free Image on Pixabay - 1469592">
            <a:extLst>
              <a:ext uri="{FF2B5EF4-FFF2-40B4-BE49-F238E27FC236}">
                <a16:creationId xmlns:a16="http://schemas.microsoft.com/office/drawing/2014/main" id="{E339F2FC-3576-EAFD-CDC6-8D4BD8B6E2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6591" y="2445287"/>
            <a:ext cx="4271111" cy="3203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kstvak 7">
            <a:extLst>
              <a:ext uri="{FF2B5EF4-FFF2-40B4-BE49-F238E27FC236}">
                <a16:creationId xmlns:a16="http://schemas.microsoft.com/office/drawing/2014/main" id="{38E710A9-1D57-967E-6E42-A51983A95E8C}"/>
              </a:ext>
            </a:extLst>
          </p:cNvPr>
          <p:cNvSpPr txBox="1"/>
          <p:nvPr/>
        </p:nvSpPr>
        <p:spPr>
          <a:xfrm>
            <a:off x="661242" y="1058082"/>
            <a:ext cx="1013646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dirty="0">
                <a:latin typeface="Poppins" panose="00000500000000000000" pitchFamily="2" charset="0"/>
                <a:cs typeface="Poppins" panose="00000500000000000000" pitchFamily="2" charset="0"/>
              </a:rPr>
              <a:t>We ontwerpen straks de bootjes voor onze waterattractie.</a:t>
            </a:r>
            <a:br>
              <a:rPr lang="nl-NL" sz="2000" dirty="0">
                <a:latin typeface="Poppins" panose="00000500000000000000" pitchFamily="2" charset="0"/>
                <a:cs typeface="Poppins" panose="00000500000000000000" pitchFamily="2" charset="0"/>
              </a:rPr>
            </a:br>
            <a:br>
              <a:rPr lang="nl-NL" sz="2000" dirty="0"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nl-NL" sz="2000" b="1" dirty="0">
                <a:latin typeface="Poppins" panose="00000500000000000000" pitchFamily="2" charset="0"/>
                <a:cs typeface="Poppins" panose="00000500000000000000" pitchFamily="2" charset="0"/>
              </a:rPr>
              <a:t>3.</a:t>
            </a:r>
            <a:r>
              <a:rPr lang="nl-NL" sz="2000" dirty="0">
                <a:latin typeface="Poppins" panose="00000500000000000000" pitchFamily="2" charset="0"/>
                <a:cs typeface="Poppins" panose="00000500000000000000" pitchFamily="2" charset="0"/>
              </a:rPr>
              <a:t> Noteer waar je nog </a:t>
            </a:r>
            <a:r>
              <a:rPr lang="nl-NL" sz="2000" b="1" dirty="0">
                <a:solidFill>
                  <a:srgbClr val="1F71B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aan denkt </a:t>
            </a:r>
            <a:r>
              <a:rPr lang="nl-NL" sz="2000" dirty="0">
                <a:latin typeface="Poppins" panose="00000500000000000000" pitchFamily="2" charset="0"/>
                <a:cs typeface="Poppins" panose="00000500000000000000" pitchFamily="2" charset="0"/>
              </a:rPr>
              <a:t>als zo’n attractie in een park komt.</a:t>
            </a:r>
          </a:p>
          <a:p>
            <a:br>
              <a:rPr lang="nl-NL" sz="2000" dirty="0">
                <a:latin typeface="Poppins" panose="00000500000000000000" pitchFamily="2" charset="0"/>
                <a:cs typeface="Poppins" panose="00000500000000000000" pitchFamily="2" charset="0"/>
              </a:rPr>
            </a:br>
            <a:endParaRPr lang="nl-BE" sz="20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DF4CBC19-F0B5-92B8-8CA2-A2BB081254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242" y="2535543"/>
            <a:ext cx="5097532" cy="3398355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81216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>
            <a:extLst>
              <a:ext uri="{FF2B5EF4-FFF2-40B4-BE49-F238E27FC236}">
                <a16:creationId xmlns:a16="http://schemas.microsoft.com/office/drawing/2014/main" id="{0F8F4688-DA0B-6E30-E62D-D7A8D9AF533B}"/>
              </a:ext>
            </a:extLst>
          </p:cNvPr>
          <p:cNvSpPr txBox="1"/>
          <p:nvPr/>
        </p:nvSpPr>
        <p:spPr>
          <a:xfrm>
            <a:off x="661242" y="350196"/>
            <a:ext cx="504016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3200" dirty="0">
                <a:solidFill>
                  <a:srgbClr val="1F71B6"/>
                </a:solidFill>
                <a:latin typeface="Intro Rust Base" panose="00000500000000000000" pitchFamily="50" charset="0"/>
              </a:rPr>
              <a:t>Een ontwerp maken? </a:t>
            </a:r>
            <a:endParaRPr lang="nl-BE" sz="3200" dirty="0">
              <a:solidFill>
                <a:srgbClr val="1F71B6"/>
              </a:solidFill>
              <a:latin typeface="Intro Rust Base" panose="00000500000000000000" pitchFamily="50" charset="0"/>
            </a:endParaRP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4E7B8AE1-334B-E34E-5497-6ED6FDDBF85A}"/>
              </a:ext>
            </a:extLst>
          </p:cNvPr>
          <p:cNvSpPr txBox="1"/>
          <p:nvPr/>
        </p:nvSpPr>
        <p:spPr>
          <a:xfrm>
            <a:off x="661242" y="1058082"/>
            <a:ext cx="828820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1800" dirty="0">
                <a:latin typeface="Poppins" panose="00000500000000000000" pitchFamily="2" charset="0"/>
                <a:cs typeface="Poppins" panose="00000500000000000000" pitchFamily="2" charset="0"/>
              </a:rPr>
              <a:t>Noteer de verschillende stappen van ons STEM proces.</a:t>
            </a:r>
            <a:endParaRPr lang="nl-BE" dirty="0"/>
          </a:p>
        </p:txBody>
      </p:sp>
      <p:grpSp>
        <p:nvGrpSpPr>
          <p:cNvPr id="28" name="Groep 27">
            <a:extLst>
              <a:ext uri="{FF2B5EF4-FFF2-40B4-BE49-F238E27FC236}">
                <a16:creationId xmlns:a16="http://schemas.microsoft.com/office/drawing/2014/main" id="{4F2215EF-F5E2-1609-5E69-65338625F864}"/>
              </a:ext>
            </a:extLst>
          </p:cNvPr>
          <p:cNvGrpSpPr/>
          <p:nvPr/>
        </p:nvGrpSpPr>
        <p:grpSpPr>
          <a:xfrm>
            <a:off x="8525974" y="180800"/>
            <a:ext cx="3063910" cy="3089149"/>
            <a:chOff x="8370277" y="552659"/>
            <a:chExt cx="3063910" cy="3089149"/>
          </a:xfrm>
        </p:grpSpPr>
        <p:pic>
          <p:nvPicPr>
            <p:cNvPr id="8" name="Afbeelding 7">
              <a:extLst>
                <a:ext uri="{FF2B5EF4-FFF2-40B4-BE49-F238E27FC236}">
                  <a16:creationId xmlns:a16="http://schemas.microsoft.com/office/drawing/2014/main" id="{FCA75D9D-89F2-F25C-626B-09D66FC6721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370277" y="552659"/>
              <a:ext cx="3063910" cy="3063910"/>
            </a:xfrm>
            <a:prstGeom prst="rect">
              <a:avLst/>
            </a:prstGeom>
          </p:spPr>
        </p:pic>
        <p:sp>
          <p:nvSpPr>
            <p:cNvPr id="9" name="Tekstvak 8">
              <a:extLst>
                <a:ext uri="{FF2B5EF4-FFF2-40B4-BE49-F238E27FC236}">
                  <a16:creationId xmlns:a16="http://schemas.microsoft.com/office/drawing/2014/main" id="{A8B4696C-F4E7-A5E3-12A5-414CC415C51A}"/>
                </a:ext>
              </a:extLst>
            </p:cNvPr>
            <p:cNvSpPr txBox="1"/>
            <p:nvPr/>
          </p:nvSpPr>
          <p:spPr>
            <a:xfrm>
              <a:off x="9843864" y="2933922"/>
              <a:ext cx="457725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4000" dirty="0">
                  <a:latin typeface="Intro Rust Base" panose="00000500000000000000" pitchFamily="50" charset="0"/>
                </a:rPr>
                <a:t>M</a:t>
              </a:r>
              <a:endParaRPr lang="nl-BE" sz="4000" dirty="0">
                <a:latin typeface="Intro Rust Base" panose="00000500000000000000" pitchFamily="50" charset="0"/>
              </a:endParaRPr>
            </a:p>
          </p:txBody>
        </p:sp>
        <p:sp>
          <p:nvSpPr>
            <p:cNvPr id="10" name="Tekstvak 9">
              <a:extLst>
                <a:ext uri="{FF2B5EF4-FFF2-40B4-BE49-F238E27FC236}">
                  <a16:creationId xmlns:a16="http://schemas.microsoft.com/office/drawing/2014/main" id="{9364521D-91F8-99A6-F943-1EE94F13E3CC}"/>
                </a:ext>
              </a:extLst>
            </p:cNvPr>
            <p:cNvSpPr txBox="1"/>
            <p:nvPr/>
          </p:nvSpPr>
          <p:spPr>
            <a:xfrm>
              <a:off x="8616539" y="2717170"/>
              <a:ext cx="478016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l-NL" sz="4000" dirty="0">
                  <a:latin typeface="Intro Rust Base" panose="00000500000000000000" pitchFamily="50" charset="0"/>
                </a:rPr>
                <a:t>E</a:t>
              </a:r>
              <a:endParaRPr lang="nl-BE" sz="4000" dirty="0">
                <a:latin typeface="Intro Rust Base" panose="00000500000000000000" pitchFamily="50" charset="0"/>
              </a:endParaRPr>
            </a:p>
          </p:txBody>
        </p:sp>
        <p:sp>
          <p:nvSpPr>
            <p:cNvPr id="11" name="Tekstvak 10">
              <a:extLst>
                <a:ext uri="{FF2B5EF4-FFF2-40B4-BE49-F238E27FC236}">
                  <a16:creationId xmlns:a16="http://schemas.microsoft.com/office/drawing/2014/main" id="{50E63692-8ECD-1701-A81F-C553E9CB2ACA}"/>
                </a:ext>
              </a:extLst>
            </p:cNvPr>
            <p:cNvSpPr txBox="1"/>
            <p:nvPr/>
          </p:nvSpPr>
          <p:spPr>
            <a:xfrm>
              <a:off x="8750954" y="1353930"/>
              <a:ext cx="511679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l-NL" sz="4000" dirty="0">
                  <a:latin typeface="Intro Rust Base" panose="00000500000000000000" pitchFamily="50" charset="0"/>
                </a:rPr>
                <a:t>S</a:t>
              </a:r>
              <a:endParaRPr lang="nl-BE" sz="4000" dirty="0">
                <a:latin typeface="Intro Rust Base" panose="00000500000000000000" pitchFamily="50" charset="0"/>
              </a:endParaRPr>
            </a:p>
          </p:txBody>
        </p:sp>
        <p:sp>
          <p:nvSpPr>
            <p:cNvPr id="12" name="Tekstvak 11">
              <a:extLst>
                <a:ext uri="{FF2B5EF4-FFF2-40B4-BE49-F238E27FC236}">
                  <a16:creationId xmlns:a16="http://schemas.microsoft.com/office/drawing/2014/main" id="{80ABB382-BFC1-6CEB-F72B-53F7114652C5}"/>
                </a:ext>
              </a:extLst>
            </p:cNvPr>
            <p:cNvSpPr txBox="1"/>
            <p:nvPr/>
          </p:nvSpPr>
          <p:spPr>
            <a:xfrm rot="20461160">
              <a:off x="10593550" y="859621"/>
              <a:ext cx="471604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l-NL" sz="4000" dirty="0">
                  <a:latin typeface="Intro Rust Base" panose="00000500000000000000" pitchFamily="50" charset="0"/>
                </a:rPr>
                <a:t>T</a:t>
              </a:r>
              <a:endParaRPr lang="nl-BE" sz="4000" dirty="0">
                <a:latin typeface="Intro Rust Base" panose="00000500000000000000" pitchFamily="50" charset="0"/>
              </a:endParaRPr>
            </a:p>
          </p:txBody>
        </p:sp>
      </p:grpSp>
      <p:sp>
        <p:nvSpPr>
          <p:cNvPr id="13" name="Tekstvak 12">
            <a:extLst>
              <a:ext uri="{FF2B5EF4-FFF2-40B4-BE49-F238E27FC236}">
                <a16:creationId xmlns:a16="http://schemas.microsoft.com/office/drawing/2014/main" id="{C711E4F4-5F34-1885-4B65-E721A5F91759}"/>
              </a:ext>
            </a:extLst>
          </p:cNvPr>
          <p:cNvSpPr txBox="1"/>
          <p:nvPr/>
        </p:nvSpPr>
        <p:spPr>
          <a:xfrm>
            <a:off x="757813" y="2715951"/>
            <a:ext cx="21034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400" dirty="0">
                <a:solidFill>
                  <a:srgbClr val="1399D4"/>
                </a:solidFill>
                <a:latin typeface="Intro Rust Base" panose="00000500000000000000" pitchFamily="50" charset="0"/>
              </a:rPr>
              <a:t>onderzoek</a:t>
            </a:r>
            <a:endParaRPr lang="nl-BE" sz="3000" dirty="0">
              <a:solidFill>
                <a:srgbClr val="1399D4"/>
              </a:solidFill>
              <a:latin typeface="Intro Rust Base" panose="00000500000000000000" pitchFamily="50" charset="0"/>
            </a:endParaRPr>
          </a:p>
        </p:txBody>
      </p:sp>
      <p:sp>
        <p:nvSpPr>
          <p:cNvPr id="14" name="Tekstvak 13">
            <a:extLst>
              <a:ext uri="{FF2B5EF4-FFF2-40B4-BE49-F238E27FC236}">
                <a16:creationId xmlns:a16="http://schemas.microsoft.com/office/drawing/2014/main" id="{ECBB9606-CD5B-D789-565B-E991A9A1529B}"/>
              </a:ext>
            </a:extLst>
          </p:cNvPr>
          <p:cNvSpPr txBox="1"/>
          <p:nvPr/>
        </p:nvSpPr>
        <p:spPr>
          <a:xfrm>
            <a:off x="3356723" y="2733867"/>
            <a:ext cx="17203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400" dirty="0">
                <a:solidFill>
                  <a:srgbClr val="1399D4"/>
                </a:solidFill>
                <a:latin typeface="Intro Rust Base" panose="00000500000000000000" pitchFamily="50" charset="0"/>
              </a:rPr>
              <a:t>ontwerp</a:t>
            </a:r>
            <a:endParaRPr lang="nl-BE" sz="3000" dirty="0">
              <a:solidFill>
                <a:srgbClr val="1399D4"/>
              </a:solidFill>
              <a:latin typeface="Intro Rust Base" panose="00000500000000000000" pitchFamily="50" charset="0"/>
            </a:endParaRPr>
          </a:p>
        </p:txBody>
      </p:sp>
      <p:pic>
        <p:nvPicPr>
          <p:cNvPr id="16" name="Afbeelding 15">
            <a:extLst>
              <a:ext uri="{FF2B5EF4-FFF2-40B4-BE49-F238E27FC236}">
                <a16:creationId xmlns:a16="http://schemas.microsoft.com/office/drawing/2014/main" id="{01E4D315-91E2-FE57-A52E-4B7F59C293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2316" y="1679696"/>
            <a:ext cx="1022008" cy="1022008"/>
          </a:xfrm>
          <a:prstGeom prst="rect">
            <a:avLst/>
          </a:prstGeom>
        </p:spPr>
      </p:pic>
      <p:pic>
        <p:nvPicPr>
          <p:cNvPr id="18" name="Afbeelding 17">
            <a:extLst>
              <a:ext uri="{FF2B5EF4-FFF2-40B4-BE49-F238E27FC236}">
                <a16:creationId xmlns:a16="http://schemas.microsoft.com/office/drawing/2014/main" id="{92F8252F-7F13-F1F3-0CAD-23899347DE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24448" y="1628868"/>
            <a:ext cx="1022007" cy="1022007"/>
          </a:xfrm>
          <a:prstGeom prst="rect">
            <a:avLst/>
          </a:prstGeom>
        </p:spPr>
      </p:pic>
      <p:sp>
        <p:nvSpPr>
          <p:cNvPr id="19" name="Tekstvak 18">
            <a:extLst>
              <a:ext uri="{FF2B5EF4-FFF2-40B4-BE49-F238E27FC236}">
                <a16:creationId xmlns:a16="http://schemas.microsoft.com/office/drawing/2014/main" id="{305079E8-9746-FDEA-1729-FC3D49720F2C}"/>
              </a:ext>
            </a:extLst>
          </p:cNvPr>
          <p:cNvSpPr txBox="1"/>
          <p:nvPr/>
        </p:nvSpPr>
        <p:spPr>
          <a:xfrm>
            <a:off x="5715038" y="2745135"/>
            <a:ext cx="12875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400" dirty="0">
                <a:solidFill>
                  <a:srgbClr val="1399D4"/>
                </a:solidFill>
                <a:latin typeface="Intro Rust Base" panose="00000500000000000000" pitchFamily="50" charset="0"/>
              </a:rPr>
              <a:t>maken</a:t>
            </a:r>
            <a:endParaRPr lang="nl-BE" sz="2400" dirty="0">
              <a:solidFill>
                <a:srgbClr val="1399D4"/>
              </a:solidFill>
              <a:latin typeface="Intro Rust Base" panose="00000500000000000000" pitchFamily="50" charset="0"/>
            </a:endParaRPr>
          </a:p>
        </p:txBody>
      </p:sp>
      <p:pic>
        <p:nvPicPr>
          <p:cNvPr id="21" name="Afbeelding 20">
            <a:extLst>
              <a:ext uri="{FF2B5EF4-FFF2-40B4-BE49-F238E27FC236}">
                <a16:creationId xmlns:a16="http://schemas.microsoft.com/office/drawing/2014/main" id="{2864984D-BB9C-4D29-BA88-42D53DCE0C3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54937" y="1565421"/>
            <a:ext cx="1139757" cy="1139757"/>
          </a:xfrm>
          <a:prstGeom prst="rect">
            <a:avLst/>
          </a:prstGeom>
        </p:spPr>
      </p:pic>
      <p:sp>
        <p:nvSpPr>
          <p:cNvPr id="23" name="Tekstvak 22">
            <a:extLst>
              <a:ext uri="{FF2B5EF4-FFF2-40B4-BE49-F238E27FC236}">
                <a16:creationId xmlns:a16="http://schemas.microsoft.com/office/drawing/2014/main" id="{DA311198-70BC-0A03-C892-0E9F6BC4611B}"/>
              </a:ext>
            </a:extLst>
          </p:cNvPr>
          <p:cNvSpPr txBox="1"/>
          <p:nvPr/>
        </p:nvSpPr>
        <p:spPr>
          <a:xfrm>
            <a:off x="721350" y="3588052"/>
            <a:ext cx="2133919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1800" b="1" dirty="0">
                <a:latin typeface="Poppins" panose="00000500000000000000" pitchFamily="2" charset="0"/>
                <a:cs typeface="Poppins" panose="00000500000000000000" pitchFamily="2" charset="0"/>
              </a:rPr>
              <a:t>1.</a:t>
            </a:r>
            <a:r>
              <a:rPr lang="nl-NL" sz="1800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nl-NL" dirty="0">
                <a:latin typeface="Poppins" panose="00000500000000000000" pitchFamily="2" charset="0"/>
                <a:cs typeface="Poppins" panose="00000500000000000000" pitchFamily="2" charset="0"/>
              </a:rPr>
              <a:t>zinken?</a:t>
            </a:r>
            <a:br>
              <a:rPr lang="nl-NL" dirty="0"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nl-NL" b="1" dirty="0">
                <a:latin typeface="Poppins" panose="00000500000000000000" pitchFamily="2" charset="0"/>
                <a:cs typeface="Poppins" panose="00000500000000000000" pitchFamily="2" charset="0"/>
              </a:rPr>
              <a:t>2. </a:t>
            </a:r>
            <a:r>
              <a:rPr lang="nl-NL" dirty="0">
                <a:latin typeface="Poppins" panose="00000500000000000000" pitchFamily="2" charset="0"/>
                <a:cs typeface="Poppins" panose="00000500000000000000" pitchFamily="2" charset="0"/>
              </a:rPr>
              <a:t>drijven?</a:t>
            </a:r>
            <a:br>
              <a:rPr lang="nl-NL" dirty="0"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nl-NL" b="1" dirty="0">
                <a:latin typeface="Poppins" panose="00000500000000000000" pitchFamily="2" charset="0"/>
                <a:cs typeface="Poppins" panose="00000500000000000000" pitchFamily="2" charset="0"/>
              </a:rPr>
              <a:t>3. </a:t>
            </a:r>
            <a:r>
              <a:rPr lang="nl-NL" dirty="0">
                <a:latin typeface="Poppins" panose="00000500000000000000" pitchFamily="2" charset="0"/>
                <a:cs typeface="Poppins" panose="00000500000000000000" pitchFamily="2" charset="0"/>
              </a:rPr>
              <a:t>noteren</a:t>
            </a:r>
            <a:br>
              <a:rPr lang="nl-NL" dirty="0"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nl-NL" b="1" dirty="0">
                <a:latin typeface="Poppins" panose="00000500000000000000" pitchFamily="2" charset="0"/>
                <a:cs typeface="Poppins" panose="00000500000000000000" pitchFamily="2" charset="0"/>
              </a:rPr>
              <a:t>4. </a:t>
            </a:r>
            <a:r>
              <a:rPr lang="nl-NL" dirty="0">
                <a:latin typeface="Poppins" panose="00000500000000000000" pitchFamily="2" charset="0"/>
                <a:cs typeface="Poppins" panose="00000500000000000000" pitchFamily="2" charset="0"/>
              </a:rPr>
              <a:t>uitwisselen</a:t>
            </a:r>
            <a:br>
              <a:rPr lang="nl-NL" dirty="0"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nl-NL" b="1" dirty="0">
                <a:latin typeface="Poppins" panose="00000500000000000000" pitchFamily="2" charset="0"/>
                <a:cs typeface="Poppins" panose="00000500000000000000" pitchFamily="2" charset="0"/>
              </a:rPr>
              <a:t>5. </a:t>
            </a:r>
            <a:r>
              <a:rPr lang="nl-NL" dirty="0">
                <a:latin typeface="Poppins" panose="00000500000000000000" pitchFamily="2" charset="0"/>
                <a:cs typeface="Poppins" panose="00000500000000000000" pitchFamily="2" charset="0"/>
              </a:rPr>
              <a:t>besluiten</a:t>
            </a:r>
            <a:endParaRPr lang="nl-BE" dirty="0"/>
          </a:p>
        </p:txBody>
      </p:sp>
      <p:sp>
        <p:nvSpPr>
          <p:cNvPr id="24" name="Tekstvak 23">
            <a:extLst>
              <a:ext uri="{FF2B5EF4-FFF2-40B4-BE49-F238E27FC236}">
                <a16:creationId xmlns:a16="http://schemas.microsoft.com/office/drawing/2014/main" id="{E3D4046A-5EB3-0512-3392-F7A1FE2A6FEC}"/>
              </a:ext>
            </a:extLst>
          </p:cNvPr>
          <p:cNvSpPr txBox="1"/>
          <p:nvPr/>
        </p:nvSpPr>
        <p:spPr>
          <a:xfrm>
            <a:off x="8368570" y="4851726"/>
            <a:ext cx="27238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400" dirty="0">
                <a:solidFill>
                  <a:srgbClr val="1399D4"/>
                </a:solidFill>
                <a:latin typeface="Intro Rust Base" panose="00000500000000000000" pitchFamily="50" charset="0"/>
              </a:rPr>
              <a:t>optimaliseren</a:t>
            </a:r>
            <a:endParaRPr lang="nl-BE" sz="2400" dirty="0">
              <a:solidFill>
                <a:srgbClr val="1399D4"/>
              </a:solidFill>
              <a:latin typeface="Intro Rust Base" panose="00000500000000000000" pitchFamily="50" charset="0"/>
            </a:endParaRPr>
          </a:p>
        </p:txBody>
      </p:sp>
      <p:pic>
        <p:nvPicPr>
          <p:cNvPr id="27" name="Afbeelding 26">
            <a:extLst>
              <a:ext uri="{FF2B5EF4-FFF2-40B4-BE49-F238E27FC236}">
                <a16:creationId xmlns:a16="http://schemas.microsoft.com/office/drawing/2014/main" id="{F6BE8FB8-8D4B-1079-B4EA-48C2DAB23E5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08839" y="3351406"/>
            <a:ext cx="1439628" cy="1439628"/>
          </a:xfrm>
          <a:prstGeom prst="rect">
            <a:avLst/>
          </a:prstGeom>
        </p:spPr>
      </p:pic>
      <p:sp>
        <p:nvSpPr>
          <p:cNvPr id="29" name="Tekstvak 28">
            <a:extLst>
              <a:ext uri="{FF2B5EF4-FFF2-40B4-BE49-F238E27FC236}">
                <a16:creationId xmlns:a16="http://schemas.microsoft.com/office/drawing/2014/main" id="{ED23596A-9ED3-6DE8-1A50-E4ECB2A80180}"/>
              </a:ext>
            </a:extLst>
          </p:cNvPr>
          <p:cNvSpPr txBox="1"/>
          <p:nvPr/>
        </p:nvSpPr>
        <p:spPr>
          <a:xfrm>
            <a:off x="3157866" y="3590705"/>
            <a:ext cx="2133919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1800" b="1" dirty="0">
                <a:latin typeface="Poppins" panose="00000500000000000000" pitchFamily="2" charset="0"/>
                <a:cs typeface="Poppins" panose="00000500000000000000" pitchFamily="2" charset="0"/>
              </a:rPr>
              <a:t>1.</a:t>
            </a:r>
            <a:r>
              <a:rPr lang="nl-NL" sz="1800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nl-NL" dirty="0">
                <a:latin typeface="Poppins" panose="00000500000000000000" pitchFamily="2" charset="0"/>
                <a:cs typeface="Poppins" panose="00000500000000000000" pitchFamily="2" charset="0"/>
              </a:rPr>
              <a:t>nadenken</a:t>
            </a:r>
            <a:br>
              <a:rPr lang="nl-NL" dirty="0"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nl-NL" b="1" dirty="0">
                <a:latin typeface="Poppins" panose="00000500000000000000" pitchFamily="2" charset="0"/>
                <a:cs typeface="Poppins" panose="00000500000000000000" pitchFamily="2" charset="0"/>
              </a:rPr>
              <a:t>2. </a:t>
            </a:r>
            <a:r>
              <a:rPr lang="nl-NL" dirty="0">
                <a:latin typeface="Poppins" panose="00000500000000000000" pitchFamily="2" charset="0"/>
                <a:cs typeface="Poppins" panose="00000500000000000000" pitchFamily="2" charset="0"/>
              </a:rPr>
              <a:t>materialen</a:t>
            </a:r>
            <a:br>
              <a:rPr lang="nl-NL" dirty="0"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nl-NL" b="1" dirty="0">
                <a:latin typeface="Poppins" panose="00000500000000000000" pitchFamily="2" charset="0"/>
                <a:cs typeface="Poppins" panose="00000500000000000000" pitchFamily="2" charset="0"/>
              </a:rPr>
              <a:t>3. </a:t>
            </a:r>
            <a:r>
              <a:rPr lang="nl-NL" b="1" dirty="0">
                <a:solidFill>
                  <a:srgbClr val="1F71B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gereedschap</a:t>
            </a:r>
            <a:br>
              <a:rPr lang="nl-NL" b="1" dirty="0">
                <a:solidFill>
                  <a:srgbClr val="0070C0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nl-NL" b="1" dirty="0">
                <a:latin typeface="Poppins" panose="00000500000000000000" pitchFamily="2" charset="0"/>
                <a:cs typeface="Poppins" panose="00000500000000000000" pitchFamily="2" charset="0"/>
              </a:rPr>
              <a:t>4. </a:t>
            </a:r>
            <a:r>
              <a:rPr lang="nl-NL" b="1" dirty="0">
                <a:solidFill>
                  <a:srgbClr val="1F71B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techniek</a:t>
            </a:r>
          </a:p>
          <a:p>
            <a:r>
              <a:rPr lang="nl-NL" b="1" dirty="0">
                <a:latin typeface="Poppins" panose="00000500000000000000" pitchFamily="2" charset="0"/>
                <a:cs typeface="Poppins" panose="00000500000000000000" pitchFamily="2" charset="0"/>
              </a:rPr>
              <a:t>5. </a:t>
            </a:r>
            <a:r>
              <a:rPr lang="nl-NL" dirty="0">
                <a:latin typeface="Poppins" panose="00000500000000000000" pitchFamily="2" charset="0"/>
                <a:cs typeface="Poppins" panose="00000500000000000000" pitchFamily="2" charset="0"/>
              </a:rPr>
              <a:t>criteria?</a:t>
            </a:r>
            <a:endParaRPr lang="nl-BE" dirty="0">
              <a:solidFill>
                <a:srgbClr val="0070C0"/>
              </a:solidFill>
            </a:endParaRPr>
          </a:p>
        </p:txBody>
      </p:sp>
      <p:sp>
        <p:nvSpPr>
          <p:cNvPr id="30" name="Tekstvak 29">
            <a:extLst>
              <a:ext uri="{FF2B5EF4-FFF2-40B4-BE49-F238E27FC236}">
                <a16:creationId xmlns:a16="http://schemas.microsoft.com/office/drawing/2014/main" id="{31052115-DF44-1499-C750-BF51914EC813}"/>
              </a:ext>
            </a:extLst>
          </p:cNvPr>
          <p:cNvSpPr txBox="1"/>
          <p:nvPr/>
        </p:nvSpPr>
        <p:spPr>
          <a:xfrm>
            <a:off x="5499146" y="3640215"/>
            <a:ext cx="213391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1800" b="1" dirty="0">
                <a:latin typeface="Poppins" panose="00000500000000000000" pitchFamily="2" charset="0"/>
                <a:cs typeface="Poppins" panose="00000500000000000000" pitchFamily="2" charset="0"/>
              </a:rPr>
              <a:t>1.</a:t>
            </a:r>
            <a:r>
              <a:rPr lang="nl-NL" sz="1800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nl-NL" dirty="0">
                <a:latin typeface="Poppins" panose="00000500000000000000" pitchFamily="2" charset="0"/>
                <a:cs typeface="Poppins" panose="00000500000000000000" pitchFamily="2" charset="0"/>
              </a:rPr>
              <a:t>bouwen</a:t>
            </a:r>
            <a:br>
              <a:rPr lang="nl-NL" dirty="0"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nl-NL" b="1" dirty="0">
                <a:latin typeface="Poppins" panose="00000500000000000000" pitchFamily="2" charset="0"/>
                <a:cs typeface="Poppins" panose="00000500000000000000" pitchFamily="2" charset="0"/>
              </a:rPr>
              <a:t>2. </a:t>
            </a:r>
            <a:r>
              <a:rPr lang="nl-NL" dirty="0">
                <a:latin typeface="Poppins" panose="00000500000000000000" pitchFamily="2" charset="0"/>
                <a:cs typeface="Poppins" panose="00000500000000000000" pitchFamily="2" charset="0"/>
              </a:rPr>
              <a:t>simulatie</a:t>
            </a:r>
            <a:br>
              <a:rPr lang="nl-NL" dirty="0"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nl-NL" b="1" dirty="0">
                <a:latin typeface="Poppins" panose="00000500000000000000" pitchFamily="2" charset="0"/>
                <a:cs typeface="Poppins" panose="00000500000000000000" pitchFamily="2" charset="0"/>
              </a:rPr>
              <a:t>    </a:t>
            </a:r>
            <a:r>
              <a:rPr lang="nl-NL" dirty="0">
                <a:latin typeface="Poppins" panose="00000500000000000000" pitchFamily="2" charset="0"/>
                <a:cs typeface="Poppins" panose="00000500000000000000" pitchFamily="2" charset="0"/>
              </a:rPr>
              <a:t>op schaal</a:t>
            </a:r>
            <a:endParaRPr lang="nl-BE" b="1" dirty="0">
              <a:solidFill>
                <a:srgbClr val="0070C0"/>
              </a:solidFill>
            </a:endParaRPr>
          </a:p>
        </p:txBody>
      </p:sp>
      <p:sp>
        <p:nvSpPr>
          <p:cNvPr id="31" name="Tekstvak 30">
            <a:extLst>
              <a:ext uri="{FF2B5EF4-FFF2-40B4-BE49-F238E27FC236}">
                <a16:creationId xmlns:a16="http://schemas.microsoft.com/office/drawing/2014/main" id="{43D9AAF8-FAF7-1C61-673F-4A6706C4FAE9}"/>
              </a:ext>
            </a:extLst>
          </p:cNvPr>
          <p:cNvSpPr txBox="1"/>
          <p:nvPr/>
        </p:nvSpPr>
        <p:spPr>
          <a:xfrm>
            <a:off x="9016951" y="5405724"/>
            <a:ext cx="213391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1800" b="1" dirty="0">
                <a:latin typeface="Poppins" panose="00000500000000000000" pitchFamily="2" charset="0"/>
                <a:cs typeface="Poppins" panose="00000500000000000000" pitchFamily="2" charset="0"/>
              </a:rPr>
              <a:t>1.</a:t>
            </a:r>
            <a:r>
              <a:rPr lang="nl-NL" sz="1800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nl-NL" dirty="0">
                <a:latin typeface="Poppins" panose="00000500000000000000" pitchFamily="2" charset="0"/>
                <a:cs typeface="Poppins" panose="00000500000000000000" pitchFamily="2" charset="0"/>
              </a:rPr>
              <a:t>testen</a:t>
            </a:r>
            <a:br>
              <a:rPr lang="nl-NL" dirty="0"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nl-NL" b="1" dirty="0">
                <a:latin typeface="Poppins" panose="00000500000000000000" pitchFamily="2" charset="0"/>
                <a:cs typeface="Poppins" panose="00000500000000000000" pitchFamily="2" charset="0"/>
              </a:rPr>
              <a:t>2. </a:t>
            </a:r>
            <a:r>
              <a:rPr lang="nl-NL" dirty="0">
                <a:latin typeface="Poppins" panose="00000500000000000000" pitchFamily="2" charset="0"/>
                <a:cs typeface="Poppins" panose="00000500000000000000" pitchFamily="2" charset="0"/>
              </a:rPr>
              <a:t>aanpassen</a:t>
            </a:r>
            <a:br>
              <a:rPr lang="nl-NL" dirty="0"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nl-NL" b="1" dirty="0">
                <a:latin typeface="Poppins" panose="00000500000000000000" pitchFamily="2" charset="0"/>
                <a:cs typeface="Poppins" panose="00000500000000000000" pitchFamily="2" charset="0"/>
              </a:rPr>
              <a:t>3. </a:t>
            </a:r>
            <a:r>
              <a:rPr lang="nl-NL" dirty="0">
                <a:latin typeface="Poppins" panose="00000500000000000000" pitchFamily="2" charset="0"/>
                <a:cs typeface="Poppins" panose="00000500000000000000" pitchFamily="2" charset="0"/>
              </a:rPr>
              <a:t>voorstellen</a:t>
            </a:r>
            <a:endParaRPr lang="nl-BE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2075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9" grpId="0"/>
      <p:bldP spid="23" grpId="0"/>
      <p:bldP spid="24" grpId="0"/>
      <p:bldP spid="29" grpId="0"/>
      <p:bldP spid="30" grpId="0"/>
      <p:bldP spid="3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>
            <a:extLst>
              <a:ext uri="{FF2B5EF4-FFF2-40B4-BE49-F238E27FC236}">
                <a16:creationId xmlns:a16="http://schemas.microsoft.com/office/drawing/2014/main" id="{A9CEDDDD-CBD3-9A84-FBC1-F8A356535FFB}"/>
              </a:ext>
            </a:extLst>
          </p:cNvPr>
          <p:cNvSpPr txBox="1"/>
          <p:nvPr/>
        </p:nvSpPr>
        <p:spPr>
          <a:xfrm>
            <a:off x="1873901" y="327094"/>
            <a:ext cx="38379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3200" dirty="0">
                <a:solidFill>
                  <a:srgbClr val="1F71B6"/>
                </a:solidFill>
                <a:latin typeface="Intro Rust Base" panose="00000500000000000000" pitchFamily="50" charset="0"/>
              </a:rPr>
              <a:t>  Het onderzoek</a:t>
            </a:r>
            <a:endParaRPr lang="nl-BE" sz="3200" dirty="0">
              <a:solidFill>
                <a:srgbClr val="1F71B6"/>
              </a:solidFill>
              <a:latin typeface="Intro Rust Base" panose="00000500000000000000" pitchFamily="50" charset="0"/>
            </a:endParaRP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41C38DE5-5C29-996B-552E-BD05510429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1304" y="327094"/>
            <a:ext cx="952597" cy="952597"/>
          </a:xfrm>
          <a:prstGeom prst="rect">
            <a:avLst/>
          </a:pr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1EA5AEAB-1246-6252-AFA5-D8F8C2450AD3}"/>
              </a:ext>
            </a:extLst>
          </p:cNvPr>
          <p:cNvSpPr txBox="1"/>
          <p:nvPr/>
        </p:nvSpPr>
        <p:spPr>
          <a:xfrm>
            <a:off x="2091208" y="1095025"/>
            <a:ext cx="828820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1800" dirty="0">
                <a:latin typeface="Poppins" panose="00000500000000000000" pitchFamily="2" charset="0"/>
                <a:cs typeface="Poppins" panose="00000500000000000000" pitchFamily="2" charset="0"/>
              </a:rPr>
              <a:t>We lezen eerst de informatie over een </a:t>
            </a:r>
            <a:r>
              <a:rPr lang="nl-NL" sz="1800" b="1" dirty="0">
                <a:latin typeface="Poppins" panose="00000500000000000000" pitchFamily="2" charset="0"/>
                <a:cs typeface="Poppins" panose="00000500000000000000" pitchFamily="2" charset="0"/>
              </a:rPr>
              <a:t>eerlijk onderzoek</a:t>
            </a:r>
            <a:r>
              <a:rPr lang="nl-NL" sz="1800" dirty="0">
                <a:latin typeface="Poppins" panose="00000500000000000000" pitchFamily="2" charset="0"/>
                <a:cs typeface="Poppins" panose="00000500000000000000" pitchFamily="2" charset="0"/>
              </a:rPr>
              <a:t>.</a:t>
            </a: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41AF3417-E382-61BF-EC6C-88C08D592BC3}"/>
              </a:ext>
            </a:extLst>
          </p:cNvPr>
          <p:cNvSpPr txBox="1"/>
          <p:nvPr/>
        </p:nvSpPr>
        <p:spPr>
          <a:xfrm>
            <a:off x="2198091" y="1859620"/>
            <a:ext cx="828820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dirty="0">
                <a:latin typeface="Poppins" panose="00000500000000000000" pitchFamily="2" charset="0"/>
                <a:cs typeface="Poppins" panose="00000500000000000000" pitchFamily="2" charset="0"/>
              </a:rPr>
              <a:t>Doe het onderzoek in groepjes.</a:t>
            </a:r>
            <a:endParaRPr lang="nl-NL" sz="18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17" name="Afbeelding 16">
            <a:extLst>
              <a:ext uri="{FF2B5EF4-FFF2-40B4-BE49-F238E27FC236}">
                <a16:creationId xmlns:a16="http://schemas.microsoft.com/office/drawing/2014/main" id="{EBFE4691-5A4E-D949-0A6D-215DD58E3B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7120" y="1798133"/>
            <a:ext cx="660964" cy="660964"/>
          </a:xfrm>
          <a:prstGeom prst="rect">
            <a:avLst/>
          </a:prstGeom>
        </p:spPr>
      </p:pic>
      <p:pic>
        <p:nvPicPr>
          <p:cNvPr id="19" name="Afbeelding 18">
            <a:extLst>
              <a:ext uri="{FF2B5EF4-FFF2-40B4-BE49-F238E27FC236}">
                <a16:creationId xmlns:a16="http://schemas.microsoft.com/office/drawing/2014/main" id="{000A46F1-9F04-A0A0-4E4C-5B0867D97F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7121" y="2549881"/>
            <a:ext cx="660964" cy="660964"/>
          </a:xfrm>
          <a:prstGeom prst="rect">
            <a:avLst/>
          </a:prstGeom>
        </p:spPr>
      </p:pic>
      <p:sp>
        <p:nvSpPr>
          <p:cNvPr id="20" name="Tekstvak 19">
            <a:extLst>
              <a:ext uri="{FF2B5EF4-FFF2-40B4-BE49-F238E27FC236}">
                <a16:creationId xmlns:a16="http://schemas.microsoft.com/office/drawing/2014/main" id="{270B41A4-A030-9660-6E58-77C49526677F}"/>
              </a:ext>
            </a:extLst>
          </p:cNvPr>
          <p:cNvSpPr txBox="1"/>
          <p:nvPr/>
        </p:nvSpPr>
        <p:spPr>
          <a:xfrm>
            <a:off x="2185300" y="3445378"/>
            <a:ext cx="828820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dirty="0">
                <a:latin typeface="Poppins" panose="00000500000000000000" pitchFamily="2" charset="0"/>
                <a:cs typeface="Poppins" panose="00000500000000000000" pitchFamily="2" charset="0"/>
              </a:rPr>
              <a:t>Maak een besluit met de klas.</a:t>
            </a:r>
            <a:endParaRPr lang="nl-NL" sz="18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1" name="Tekstvak 20">
            <a:extLst>
              <a:ext uri="{FF2B5EF4-FFF2-40B4-BE49-F238E27FC236}">
                <a16:creationId xmlns:a16="http://schemas.microsoft.com/office/drawing/2014/main" id="{D608351F-2A8E-5CA8-8FAB-2D6586210AFA}"/>
              </a:ext>
            </a:extLst>
          </p:cNvPr>
          <p:cNvSpPr txBox="1"/>
          <p:nvPr/>
        </p:nvSpPr>
        <p:spPr>
          <a:xfrm>
            <a:off x="706582" y="4221633"/>
            <a:ext cx="100255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400" dirty="0">
                <a:solidFill>
                  <a:srgbClr val="1399D4"/>
                </a:solidFill>
                <a:latin typeface="Intro Rust Base" panose="00000500000000000000" pitchFamily="50" charset="0"/>
              </a:rPr>
              <a:t>Vraag: welke zaken beïnvloeden of iets drijft of zinkt?</a:t>
            </a:r>
            <a:endParaRPr lang="nl-BE" sz="2400" dirty="0">
              <a:solidFill>
                <a:srgbClr val="1399D4"/>
              </a:solidFill>
              <a:latin typeface="Intro Rust Base" panose="00000500000000000000" pitchFamily="50" charset="0"/>
            </a:endParaRPr>
          </a:p>
        </p:txBody>
      </p:sp>
      <p:sp>
        <p:nvSpPr>
          <p:cNvPr id="22" name="Tekstvak 21">
            <a:extLst>
              <a:ext uri="{FF2B5EF4-FFF2-40B4-BE49-F238E27FC236}">
                <a16:creationId xmlns:a16="http://schemas.microsoft.com/office/drawing/2014/main" id="{C940F824-8A35-D1B6-6D9F-ADC2F20112CF}"/>
              </a:ext>
            </a:extLst>
          </p:cNvPr>
          <p:cNvSpPr txBox="1"/>
          <p:nvPr/>
        </p:nvSpPr>
        <p:spPr>
          <a:xfrm>
            <a:off x="1138611" y="5401874"/>
            <a:ext cx="1848138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3000" b="1" dirty="0">
                <a:latin typeface="Poppins" panose="00000500000000000000" pitchFamily="2" charset="0"/>
                <a:cs typeface="Poppins" panose="00000500000000000000" pitchFamily="2" charset="0"/>
              </a:rPr>
              <a:t>volume</a:t>
            </a:r>
          </a:p>
        </p:txBody>
      </p:sp>
      <p:sp>
        <p:nvSpPr>
          <p:cNvPr id="23" name="Tekstvak 22">
            <a:extLst>
              <a:ext uri="{FF2B5EF4-FFF2-40B4-BE49-F238E27FC236}">
                <a16:creationId xmlns:a16="http://schemas.microsoft.com/office/drawing/2014/main" id="{303D4E61-47DE-D393-CAA9-449E5B4AA3BD}"/>
              </a:ext>
            </a:extLst>
          </p:cNvPr>
          <p:cNvSpPr txBox="1"/>
          <p:nvPr/>
        </p:nvSpPr>
        <p:spPr>
          <a:xfrm>
            <a:off x="3482444" y="4940209"/>
            <a:ext cx="2950606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3000" b="1" dirty="0">
                <a:latin typeface="Poppins" panose="00000500000000000000" pitchFamily="2" charset="0"/>
                <a:cs typeface="Poppins" panose="00000500000000000000" pitchFamily="2" charset="0"/>
              </a:rPr>
              <a:t>oppervlakte</a:t>
            </a:r>
          </a:p>
        </p:txBody>
      </p:sp>
      <p:sp>
        <p:nvSpPr>
          <p:cNvPr id="24" name="Tekstvak 23">
            <a:extLst>
              <a:ext uri="{FF2B5EF4-FFF2-40B4-BE49-F238E27FC236}">
                <a16:creationId xmlns:a16="http://schemas.microsoft.com/office/drawing/2014/main" id="{48F49281-34BE-6CF9-5C7E-EC5691CF7DCA}"/>
              </a:ext>
            </a:extLst>
          </p:cNvPr>
          <p:cNvSpPr txBox="1"/>
          <p:nvPr/>
        </p:nvSpPr>
        <p:spPr>
          <a:xfrm>
            <a:off x="5567698" y="5513786"/>
            <a:ext cx="2950606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3000" b="1" dirty="0">
                <a:latin typeface="Poppins" panose="00000500000000000000" pitchFamily="2" charset="0"/>
                <a:cs typeface="Poppins" panose="00000500000000000000" pitchFamily="2" charset="0"/>
              </a:rPr>
              <a:t>grootte</a:t>
            </a:r>
          </a:p>
        </p:txBody>
      </p:sp>
      <p:sp>
        <p:nvSpPr>
          <p:cNvPr id="25" name="Tekstvak 24">
            <a:extLst>
              <a:ext uri="{FF2B5EF4-FFF2-40B4-BE49-F238E27FC236}">
                <a16:creationId xmlns:a16="http://schemas.microsoft.com/office/drawing/2014/main" id="{D77292EC-878F-F419-E7BE-47B783AF746C}"/>
              </a:ext>
            </a:extLst>
          </p:cNvPr>
          <p:cNvSpPr txBox="1"/>
          <p:nvPr/>
        </p:nvSpPr>
        <p:spPr>
          <a:xfrm>
            <a:off x="7234254" y="4940209"/>
            <a:ext cx="4244384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3000" b="1" dirty="0">
                <a:latin typeface="Poppins" panose="00000500000000000000" pitchFamily="2" charset="0"/>
                <a:cs typeface="Poppins" panose="00000500000000000000" pitchFamily="2" charset="0"/>
              </a:rPr>
              <a:t>soort materiaal</a:t>
            </a:r>
          </a:p>
        </p:txBody>
      </p:sp>
      <p:sp>
        <p:nvSpPr>
          <p:cNvPr id="26" name="Tekstvak 25">
            <a:extLst>
              <a:ext uri="{FF2B5EF4-FFF2-40B4-BE49-F238E27FC236}">
                <a16:creationId xmlns:a16="http://schemas.microsoft.com/office/drawing/2014/main" id="{70235A01-08F5-FB3C-E393-9CA7E42361DE}"/>
              </a:ext>
            </a:extLst>
          </p:cNvPr>
          <p:cNvSpPr txBox="1"/>
          <p:nvPr/>
        </p:nvSpPr>
        <p:spPr>
          <a:xfrm>
            <a:off x="8304296" y="5793184"/>
            <a:ext cx="3709364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3000" b="1" dirty="0">
                <a:latin typeface="Poppins" panose="00000500000000000000" pitchFamily="2" charset="0"/>
                <a:cs typeface="Poppins" panose="00000500000000000000" pitchFamily="2" charset="0"/>
              </a:rPr>
              <a:t>gewicht (massa)</a:t>
            </a:r>
          </a:p>
        </p:txBody>
      </p:sp>
      <p:sp>
        <p:nvSpPr>
          <p:cNvPr id="27" name="Tekstvak 26">
            <a:extLst>
              <a:ext uri="{FF2B5EF4-FFF2-40B4-BE49-F238E27FC236}">
                <a16:creationId xmlns:a16="http://schemas.microsoft.com/office/drawing/2014/main" id="{1C3E7CE1-72DC-6C9E-C6D3-E181BA412CF0}"/>
              </a:ext>
            </a:extLst>
          </p:cNvPr>
          <p:cNvSpPr txBox="1"/>
          <p:nvPr/>
        </p:nvSpPr>
        <p:spPr>
          <a:xfrm>
            <a:off x="3155004" y="5862070"/>
            <a:ext cx="1848138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3000" b="1" dirty="0">
                <a:latin typeface="Poppins" panose="00000500000000000000" pitchFamily="2" charset="0"/>
                <a:cs typeface="Poppins" panose="00000500000000000000" pitchFamily="2" charset="0"/>
              </a:rPr>
              <a:t>vorm</a:t>
            </a:r>
          </a:p>
        </p:txBody>
      </p:sp>
      <p:pic>
        <p:nvPicPr>
          <p:cNvPr id="29" name="Afbeelding 28">
            <a:extLst>
              <a:ext uri="{FF2B5EF4-FFF2-40B4-BE49-F238E27FC236}">
                <a16:creationId xmlns:a16="http://schemas.microsoft.com/office/drawing/2014/main" id="{ED2963D6-0B53-0DE4-888E-17C9B05E6EB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22720" y="1550921"/>
            <a:ext cx="1563152" cy="1563152"/>
          </a:xfrm>
          <a:prstGeom prst="rect">
            <a:avLst/>
          </a:prstGeom>
        </p:spPr>
      </p:pic>
      <p:pic>
        <p:nvPicPr>
          <p:cNvPr id="2" name="Afbeelding 1" descr="Afbeelding met cirkel, patroon, Symmetrie, schermopname&#10;&#10;Automatisch gegenereerde beschrijving">
            <a:extLst>
              <a:ext uri="{FF2B5EF4-FFF2-40B4-BE49-F238E27FC236}">
                <a16:creationId xmlns:a16="http://schemas.microsoft.com/office/drawing/2014/main" id="{A3B74C18-8FCE-6290-B852-B4A0626603A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8936" y="4960807"/>
            <a:ext cx="533400" cy="533400"/>
          </a:xfrm>
          <a:prstGeom prst="rect">
            <a:avLst/>
          </a:prstGeom>
        </p:spPr>
      </p:pic>
      <p:pic>
        <p:nvPicPr>
          <p:cNvPr id="3" name="Afbeelding 2" descr="Afbeelding met clipart, Graphics, tekenfilm&#10;&#10;Automatisch gegenereerde beschrijving">
            <a:extLst>
              <a:ext uri="{FF2B5EF4-FFF2-40B4-BE49-F238E27FC236}">
                <a16:creationId xmlns:a16="http://schemas.microsoft.com/office/drawing/2014/main" id="{24F4804C-A424-A3FE-157F-F4F3A2E563D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1602" y="5734708"/>
            <a:ext cx="602615" cy="602615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845564EA-A6DF-2DB9-EE4F-D662F1FEA21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27286" y="4861767"/>
            <a:ext cx="687182" cy="687182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07426B26-BC23-AEAE-6ED9-55021B72FB0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7120" y="3302504"/>
            <a:ext cx="660964" cy="660964"/>
          </a:xfrm>
          <a:prstGeom prst="rect">
            <a:avLst/>
          </a:prstGeom>
        </p:spPr>
      </p:pic>
      <p:sp>
        <p:nvSpPr>
          <p:cNvPr id="10" name="Tekstvak 9">
            <a:extLst>
              <a:ext uri="{FF2B5EF4-FFF2-40B4-BE49-F238E27FC236}">
                <a16:creationId xmlns:a16="http://schemas.microsoft.com/office/drawing/2014/main" id="{0B92F52B-1641-E3AA-826A-D47D302502B7}"/>
              </a:ext>
            </a:extLst>
          </p:cNvPr>
          <p:cNvSpPr txBox="1"/>
          <p:nvPr/>
        </p:nvSpPr>
        <p:spPr>
          <a:xfrm>
            <a:off x="2185300" y="2618548"/>
            <a:ext cx="828820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dirty="0">
                <a:latin typeface="Poppins" panose="00000500000000000000" pitchFamily="2" charset="0"/>
                <a:cs typeface="Poppins" panose="00000500000000000000" pitchFamily="2" charset="0"/>
              </a:rPr>
              <a:t>Bedenk een eigen onderzoek.</a:t>
            </a:r>
            <a:endParaRPr lang="nl-NL" sz="18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7754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/>
      <p:bldP spid="25" grpId="0"/>
      <p:bldP spid="26" grpId="0"/>
      <p:bldP spid="27" grpId="0"/>
    </p:bldLst>
  </p:timing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A6C00B792402740BD02E280FFA84359" ma:contentTypeVersion="19" ma:contentTypeDescription="Een nieuw document maken." ma:contentTypeScope="" ma:versionID="27156ab3a117e07aabdb29ebd4f87b3a">
  <xsd:schema xmlns:xsd="http://www.w3.org/2001/XMLSchema" xmlns:xs="http://www.w3.org/2001/XMLSchema" xmlns:p="http://schemas.microsoft.com/office/2006/metadata/properties" xmlns:ns2="b442ca90-5af0-47a2-bc84-a4b92331959f" xmlns:ns3="31a17445-0b93-459e-b437-13d81aa1cadf" targetNamespace="http://schemas.microsoft.com/office/2006/metadata/properties" ma:root="true" ma:fieldsID="316306a34256333a7e818ae188993d96" ns2:_="" ns3:_="">
    <xsd:import namespace="b442ca90-5af0-47a2-bc84-a4b92331959f"/>
    <xsd:import namespace="31a17445-0b93-459e-b437-13d81aa1cad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Location" minOccurs="0"/>
                <xsd:element ref="ns2:MediaLengthInSeconds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442ca90-5af0-47a2-bc84-a4b9233195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2" nillable="true" ma:taxonomy="true" ma:internalName="lcf76f155ced4ddcb4097134ff3c332f" ma:taxonomyFieldName="MediaServiceImageTags" ma:displayName="Afbeeldingtags" ma:readOnly="false" ma:fieldId="{5cf76f15-5ced-4ddc-b409-7134ff3c332f}" ma:taxonomyMulti="true" ma:sspId="d884700f-968d-4e44-b6f9-8b0e7735cd0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1a17445-0b93-459e-b437-13d81aa1cadf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01e1b302-3424-4a63-b91f-470dae8e5c35}" ma:internalName="TaxCatchAll" ma:showField="CatchAllData" ma:web="31a17445-0b93-459e-b437-13d81aa1cad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442ca90-5af0-47a2-bc84-a4b92331959f">
      <Terms xmlns="http://schemas.microsoft.com/office/infopath/2007/PartnerControls"/>
    </lcf76f155ced4ddcb4097134ff3c332f>
    <TaxCatchAll xmlns="31a17445-0b93-459e-b437-13d81aa1cadf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FDA080C-64B1-47F3-835C-779E9181284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442ca90-5af0-47a2-bc84-a4b92331959f"/>
    <ds:schemaRef ds:uri="31a17445-0b93-459e-b437-13d81aa1cad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006EB60-7EF9-4899-A5A2-A6ACD415CF68}">
  <ds:schemaRefs>
    <ds:schemaRef ds:uri="http://schemas.microsoft.com/office/2006/metadata/properties"/>
    <ds:schemaRef ds:uri="http://schemas.microsoft.com/office/infopath/2007/PartnerControls"/>
    <ds:schemaRef ds:uri="b442ca90-5af0-47a2-bc84-a4b92331959f"/>
    <ds:schemaRef ds:uri="31a17445-0b93-459e-b437-13d81aa1cadf"/>
  </ds:schemaRefs>
</ds:datastoreItem>
</file>

<file path=customXml/itemProps3.xml><?xml version="1.0" encoding="utf-8"?>
<ds:datastoreItem xmlns:ds="http://schemas.openxmlformats.org/officeDocument/2006/customXml" ds:itemID="{394680C4-3620-4C4F-A566-297E86FE616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818</TotalTime>
  <Words>226</Words>
  <Application>Microsoft Office PowerPoint</Application>
  <PresentationFormat>Breedbeeld</PresentationFormat>
  <Paragraphs>37</Paragraphs>
  <Slides>6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6</vt:i4>
      </vt:variant>
    </vt:vector>
  </HeadingPairs>
  <TitlesOfParts>
    <vt:vector size="12" baseType="lpstr">
      <vt:lpstr>Aptos</vt:lpstr>
      <vt:lpstr>Aptos Display</vt:lpstr>
      <vt:lpstr>Arial</vt:lpstr>
      <vt:lpstr>Intro Rust Base</vt:lpstr>
      <vt:lpstr>Poppins</vt:lpstr>
      <vt:lpstr>Kantoorthema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Ward Seynaeve</dc:creator>
  <cp:lastModifiedBy>Els Scherpereel</cp:lastModifiedBy>
  <cp:revision>42</cp:revision>
  <dcterms:created xsi:type="dcterms:W3CDTF">2024-11-20T18:20:50Z</dcterms:created>
  <dcterms:modified xsi:type="dcterms:W3CDTF">2025-10-07T09:01:41Z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0x010100CA6C00B792402740BD02E280FFA84359</vt:lpwstr>
  </property>
  <property fmtid="{D5CDD505-2E9C-101B-9397-08002B2CF9AE}" pid="3" name="MediaServiceImageTags">
    <vt:lpwstr/>
  </property>
</Properties>
</file>