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7" r:id="rId3"/>
    <p:sldId id="269" r:id="rId4"/>
    <p:sldId id="270" r:id="rId5"/>
    <p:sldId id="271" r:id="rId6"/>
    <p:sldId id="268" r:id="rId7"/>
    <p:sldId id="272" r:id="rId8"/>
    <p:sldId id="275" r:id="rId9"/>
    <p:sldId id="273" r:id="rId10"/>
    <p:sldId id="274" r:id="rId11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6EFA1-69C2-4A45-BA20-D89374DA133F}" type="datetimeFigureOut">
              <a:rPr lang="nl-BE" smtClean="0"/>
              <a:t>13/02/2025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CF605-DFCA-47C6-9363-C00F888FF4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374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CF605-DFCA-47C6-9363-C00F888FF482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80910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2DBAC-7726-6750-2D2C-3D33E3002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C64F47-687F-F874-BBF0-16601531A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7C0D85-2082-199D-07A0-C887BB173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13/02/2025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B14702-0492-5A3E-FE20-7363FB9D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4F3C34-B462-FE2A-8A84-3B5EBFD8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72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E92EE-A3A9-39CF-C2EB-C7A2489C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560399-5682-EEE9-864D-B7E39D5CA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8339B2-03DC-3BBC-F5E1-47489724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13/02/2025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BBA928-6EB4-F2FC-51E3-2EEDB877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CC7A18-1FD4-AB84-059E-90796B0F7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015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51D22-B601-26DA-CEC8-9D49FF21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EDFF60-5622-973B-5ABF-A30C6231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832339-93BA-4F6C-F049-51F46355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13/02/2025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3B9DDB-6AC0-95AE-1DA1-5DDC1E63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F636A4-ED1B-55AD-54DD-EB859A3D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809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57C6D-E84B-E06F-2A87-755892C5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3F33B2-95A0-CED8-00CC-6F99033285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17A52A7-98FE-B9FE-7783-D2BB4600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2938CAF-FDEB-6C55-A8B1-AEC68D88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13/02/2025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1864FBA-CD00-9080-102F-EB5B36CA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63D6A8-DCAC-F279-4D70-A5BAA1D8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461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08084-9416-B59B-50D7-370B234F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6EC5FD-2410-DFEA-3B9A-5C90841A3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31DDA7C-6C44-C7CF-3678-B7E270575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55FBFD0-AEDD-1BBC-A0DA-AAB008CC19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A50ABAC-4135-7710-199C-66DAB6528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2C438C4-5B88-EDB1-583A-2AB161C0D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13/02/2025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92B82C-60DE-F565-D15D-13A5CF088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B366054-E858-1F08-1B44-9C4F94E0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757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56225-C963-6E67-3489-8BAB8CF12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9EDDA31-9C98-0B25-8E24-EB2A47374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13/02/2025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8EC55BB-FD08-3B06-1C83-64468D7D0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55D416B-F0DC-4E49-67C5-60E8AEF4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170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52CB79-F450-E5A0-7273-02904135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13/02/2025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0AD6EC4-9060-FB94-64B2-BF4B71524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7BCBA1-389C-4A9F-D0FF-F7D6D96A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228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9E8D7-6B99-885D-7E60-20D64C51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3A684F-B6F2-6AF4-CFF5-442E21C58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F745C2-66AC-EEB8-A1A9-4A36AE18E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0195B77-9921-1AD5-D385-47F6CD15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13/02/2025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87CAD0B-974E-E4E1-52BB-50B1A3AF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DA7627-FBCC-9C1B-FF53-D2C158D1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100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DC909-3D9C-8607-E1DB-C854060B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7E1428-F1EA-9C7C-CB56-670BEFC578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913664A-BC2E-0F32-FE95-A2246AEA9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778DD61-847E-AE39-E787-EF7769E4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13/02/2025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C12B98-2B7D-AB4E-CFFE-84614229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405C45-36FC-DFF2-66CE-B2022E91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298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AC1FF2-C6E9-9ACC-8ABC-2DDC22F73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72948EE-EE6F-EC05-D90E-137A03CDD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BE2510-6FE2-950B-13AA-38390FCA6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13/02/2025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D46DCE-FE95-29B0-D05F-61420801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4A73FC-525D-B290-B2F5-8DCAC15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864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50B6F23-F66E-E9ED-2863-65920D3A7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6BC05FD-6880-E0D5-F643-5199EAFF5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20CA64-0898-F0CE-882F-8916FCE04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13/02/2025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9A0848-DE92-A1A3-6D49-61225CA1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AFA539-DBFA-62E6-4300-CD33494E7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134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051D5CC-E899-2CF4-8FCA-685B643E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FE1076-7E17-0F6C-940B-44E21D332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166073-8CD2-4CC1-FB39-C1B5807EF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C00BF-EB50-4C8D-801C-89F5C128588E}" type="datetimeFigureOut">
              <a:rPr lang="nl-BE" smtClean="0"/>
              <a:t>13/02/2025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7F4333-E98E-C98C-4368-28FA07EBE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D55135-9E9F-01AC-2034-F1EFD279D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9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7" name="Rectangle 1056">
            <a:extLst>
              <a:ext uri="{FF2B5EF4-FFF2-40B4-BE49-F238E27FC236}">
                <a16:creationId xmlns:a16="http://schemas.microsoft.com/office/drawing/2014/main" id="{854ECEBE-9353-406C-9313-02A517A3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059" name="Freeform: Shape 1058">
            <a:extLst>
              <a:ext uri="{FF2B5EF4-FFF2-40B4-BE49-F238E27FC236}">
                <a16:creationId xmlns:a16="http://schemas.microsoft.com/office/drawing/2014/main" id="{86806086-A782-4311-A63B-1A68574D8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" name="Picture 2" descr="Afbeelding met hemel, rit, pretpark, Pretparkattractie&#10;&#10;Automatisch gegenereerde beschrijving">
            <a:extLst>
              <a:ext uri="{FF2B5EF4-FFF2-40B4-BE49-F238E27FC236}">
                <a16:creationId xmlns:a16="http://schemas.microsoft.com/office/drawing/2014/main" id="{7E62CE03-F016-657B-6DFE-8FBC7D018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" r="12982" b="-3"/>
          <a:stretch/>
        </p:blipFill>
        <p:spPr bwMode="auto">
          <a:xfrm>
            <a:off x="20" y="-2"/>
            <a:ext cx="6323142" cy="5593660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1" name="Freeform: Shape 1060">
            <a:extLst>
              <a:ext uri="{FF2B5EF4-FFF2-40B4-BE49-F238E27FC236}">
                <a16:creationId xmlns:a16="http://schemas.microsoft.com/office/drawing/2014/main" id="{CE71458B-DF80-43DF-9693-2EC3878AC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2572776 w 6323162"/>
              <a:gd name="connsiteY1" fmla="*/ 0 h 5593660"/>
              <a:gd name="connsiteX2" fmla="*/ 2279674 w 6323162"/>
              <a:gd name="connsiteY2" fmla="*/ 98163 h 5593660"/>
              <a:gd name="connsiteX3" fmla="*/ 1163390 w 6323162"/>
              <a:gd name="connsiteY3" fmla="*/ 758946 h 5593660"/>
              <a:gd name="connsiteX4" fmla="*/ 391288 w 6323162"/>
              <a:gd name="connsiteY4" fmla="*/ 1711778 h 5593660"/>
              <a:gd name="connsiteX5" fmla="*/ 111318 w 6323162"/>
              <a:gd name="connsiteY5" fmla="*/ 2820666 h 5593660"/>
              <a:gd name="connsiteX6" fmla="*/ 574682 w 6323162"/>
              <a:gd name="connsiteY6" fmla="*/ 3850310 h 5593660"/>
              <a:gd name="connsiteX7" fmla="*/ 808161 w 6323162"/>
              <a:gd name="connsiteY7" fmla="*/ 4177123 h 5593660"/>
              <a:gd name="connsiteX8" fmla="*/ 2998992 w 6323162"/>
              <a:gd name="connsiteY8" fmla="*/ 5454594 h 5593660"/>
              <a:gd name="connsiteX9" fmla="*/ 4662117 w 6323162"/>
              <a:gd name="connsiteY9" fmla="*/ 4668685 h 5593660"/>
              <a:gd name="connsiteX10" fmla="*/ 4864518 w 6323162"/>
              <a:gd name="connsiteY10" fmla="*/ 4512627 h 5593660"/>
              <a:gd name="connsiteX11" fmla="*/ 5785079 w 6323162"/>
              <a:gd name="connsiteY11" fmla="*/ 3696808 h 5593660"/>
              <a:gd name="connsiteX12" fmla="*/ 6095999 w 6323162"/>
              <a:gd name="connsiteY12" fmla="*/ 2820666 h 5593660"/>
              <a:gd name="connsiteX13" fmla="*/ 5397999 w 6323162"/>
              <a:gd name="connsiteY13" fmla="*/ 684305 h 5593660"/>
              <a:gd name="connsiteX14" fmla="*/ 4612801 w 6323162"/>
              <a:gd name="connsiteY14" fmla="*/ 81166 h 5593660"/>
              <a:gd name="connsiteX15" fmla="*/ 4406067 w 6323162"/>
              <a:gd name="connsiteY15" fmla="*/ 0 h 5593660"/>
              <a:gd name="connsiteX16" fmla="*/ 4826316 w 6323162"/>
              <a:gd name="connsiteY16" fmla="*/ 0 h 5593660"/>
              <a:gd name="connsiteX17" fmla="*/ 4971508 w 6323162"/>
              <a:gd name="connsiteY17" fmla="*/ 75777 h 5593660"/>
              <a:gd name="connsiteX18" fmla="*/ 5577109 w 6323162"/>
              <a:gd name="connsiteY18" fmla="*/ 586873 h 5593660"/>
              <a:gd name="connsiteX19" fmla="*/ 6323162 w 6323162"/>
              <a:gd name="connsiteY19" fmla="*/ 2829148 h 5593660"/>
              <a:gd name="connsiteX20" fmla="*/ 5990836 w 6323162"/>
              <a:gd name="connsiteY20" fmla="*/ 3748729 h 5593660"/>
              <a:gd name="connsiteX21" fmla="*/ 5006899 w 6323162"/>
              <a:gd name="connsiteY21" fmla="*/ 4604992 h 5593660"/>
              <a:gd name="connsiteX22" fmla="*/ 4790566 w 6323162"/>
              <a:gd name="connsiteY22" fmla="*/ 4768788 h 5593660"/>
              <a:gd name="connsiteX23" fmla="*/ 3012943 w 6323162"/>
              <a:gd name="connsiteY23" fmla="*/ 5593660 h 5593660"/>
              <a:gd name="connsiteX24" fmla="*/ 671286 w 6323162"/>
              <a:gd name="connsiteY24" fmla="*/ 4252856 h 5593660"/>
              <a:gd name="connsiteX25" fmla="*/ 421733 w 6323162"/>
              <a:gd name="connsiteY25" fmla="*/ 3909839 h 5593660"/>
              <a:gd name="connsiteX26" fmla="*/ 48655 w 6323162"/>
              <a:gd name="connsiteY26" fmla="*/ 3351082 h 5593660"/>
              <a:gd name="connsiteX27" fmla="*/ 0 w 6323162"/>
              <a:gd name="connsiteY27" fmla="*/ 3239820 h 5593660"/>
              <a:gd name="connsiteX28" fmla="*/ 0 w 6323162"/>
              <a:gd name="connsiteY28" fmla="*/ 2248150 h 5593660"/>
              <a:gd name="connsiteX29" fmla="*/ 1658 w 6323162"/>
              <a:gd name="connsiteY29" fmla="*/ 2239520 h 5593660"/>
              <a:gd name="connsiteX30" fmla="*/ 225714 w 6323162"/>
              <a:gd name="connsiteY30" fmla="*/ 1665285 h 5593660"/>
              <a:gd name="connsiteX31" fmla="*/ 1050970 w 6323162"/>
              <a:gd name="connsiteY31" fmla="*/ 665214 h 5593660"/>
              <a:gd name="connsiteX32" fmla="*/ 1923692 w 6323162"/>
              <a:gd name="connsiteY32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2572776" y="0"/>
                </a:lnTo>
                <a:lnTo>
                  <a:pt x="2279674" y="98163"/>
                </a:lnTo>
                <a:cubicBezTo>
                  <a:pt x="1874231" y="253327"/>
                  <a:pt x="1488311" y="481852"/>
                  <a:pt x="1163390" y="758946"/>
                </a:cubicBezTo>
                <a:cubicBezTo>
                  <a:pt x="832819" y="1040772"/>
                  <a:pt x="573013" y="1361447"/>
                  <a:pt x="391288" y="1711778"/>
                </a:cubicBezTo>
                <a:cubicBezTo>
                  <a:pt x="205583" y="2069903"/>
                  <a:pt x="111318" y="2442986"/>
                  <a:pt x="111318" y="2820666"/>
                </a:cubicBezTo>
                <a:cubicBezTo>
                  <a:pt x="111318" y="3201031"/>
                  <a:pt x="261705" y="3423166"/>
                  <a:pt x="574682" y="3850310"/>
                </a:cubicBezTo>
                <a:cubicBezTo>
                  <a:pt x="650197" y="3953327"/>
                  <a:pt x="728281" y="4059920"/>
                  <a:pt x="808161" y="4177123"/>
                </a:cubicBezTo>
                <a:cubicBezTo>
                  <a:pt x="1418574" y="5072567"/>
                  <a:pt x="2073806" y="5454594"/>
                  <a:pt x="2998992" y="5454594"/>
                </a:cubicBezTo>
                <a:cubicBezTo>
                  <a:pt x="3606192" y="5454594"/>
                  <a:pt x="4051705" y="5143376"/>
                  <a:pt x="4662117" y="4668685"/>
                </a:cubicBezTo>
                <a:cubicBezTo>
                  <a:pt x="4730310" y="4615645"/>
                  <a:pt x="4798505" y="4563242"/>
                  <a:pt x="4864518" y="4512627"/>
                </a:cubicBezTo>
                <a:cubicBezTo>
                  <a:pt x="5222313" y="4237963"/>
                  <a:pt x="5560204" y="3978506"/>
                  <a:pt x="5785079" y="3696808"/>
                </a:cubicBezTo>
                <a:cubicBezTo>
                  <a:pt x="6000066" y="3427513"/>
                  <a:pt x="6095999" y="3157320"/>
                  <a:pt x="6095999" y="2820666"/>
                </a:cubicBezTo>
                <a:cubicBezTo>
                  <a:pt x="6095999" y="1976856"/>
                  <a:pt x="5848138" y="1218170"/>
                  <a:pt x="5397999" y="684305"/>
                </a:cubicBezTo>
                <a:cubicBezTo>
                  <a:pt x="5177750" y="423188"/>
                  <a:pt x="4913577" y="220223"/>
                  <a:pt x="4612801" y="81166"/>
                </a:cubicBezTo>
                <a:lnTo>
                  <a:pt x="4406067" y="0"/>
                </a:ln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63" name="Freeform: Shape 1062">
            <a:extLst>
              <a:ext uri="{FF2B5EF4-FFF2-40B4-BE49-F238E27FC236}">
                <a16:creationId xmlns:a16="http://schemas.microsoft.com/office/drawing/2014/main" id="{DE1994AC-22D1-4B48-9EDA-BE373E70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15331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Afbeelding 3" descr="Afbeelding met tekenfilm, clipart, ontwerp&#10;&#10;Automatisch gegenereerde beschrijving">
            <a:extLst>
              <a:ext uri="{FF2B5EF4-FFF2-40B4-BE49-F238E27FC236}">
                <a16:creationId xmlns:a16="http://schemas.microsoft.com/office/drawing/2014/main" id="{B2AC9964-C4A9-6C92-ACDB-C89FA5CA8A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534" r="6572" b="-2"/>
          <a:stretch/>
        </p:blipFill>
        <p:spPr>
          <a:xfrm>
            <a:off x="6795930" y="1685367"/>
            <a:ext cx="5396070" cy="5172635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</p:spPr>
      </p:pic>
      <p:sp>
        <p:nvSpPr>
          <p:cNvPr id="1065" name="Freeform: Shape 1064">
            <a:extLst>
              <a:ext uri="{FF2B5EF4-FFF2-40B4-BE49-F238E27FC236}">
                <a16:creationId xmlns:a16="http://schemas.microsoft.com/office/drawing/2014/main" id="{22220111-5018-4EB7-A38B-79BD37F7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685365"/>
            <a:ext cx="5396070" cy="5172635"/>
          </a:xfrm>
          <a:custGeom>
            <a:avLst/>
            <a:gdLst>
              <a:gd name="connsiteX0" fmla="*/ 2809770 w 5396070"/>
              <a:gd name="connsiteY0" fmla="*/ 1442 h 5172635"/>
              <a:gd name="connsiteX1" fmla="*/ 4032739 w 5396070"/>
              <a:gd name="connsiteY1" fmla="*/ 376223 h 5172635"/>
              <a:gd name="connsiteX2" fmla="*/ 5362614 w 5396070"/>
              <a:gd name="connsiteY2" fmla="*/ 1796088 h 5172635"/>
              <a:gd name="connsiteX3" fmla="*/ 5396070 w 5396070"/>
              <a:gd name="connsiteY3" fmla="*/ 1864599 h 5172635"/>
              <a:gd name="connsiteX4" fmla="*/ 5396070 w 5396070"/>
              <a:gd name="connsiteY4" fmla="*/ 1981756 h 5172635"/>
              <a:gd name="connsiteX5" fmla="*/ 5363566 w 5396070"/>
              <a:gd name="connsiteY5" fmla="*/ 1915670 h 5172635"/>
              <a:gd name="connsiteX6" fmla="*/ 4071524 w 5396070"/>
              <a:gd name="connsiteY6" fmla="*/ 546090 h 5172635"/>
              <a:gd name="connsiteX7" fmla="*/ 2883346 w 5396070"/>
              <a:gd name="connsiteY7" fmla="*/ 184583 h 5172635"/>
              <a:gd name="connsiteX8" fmla="*/ 374449 w 5396070"/>
              <a:gd name="connsiteY8" fmla="*/ 1797850 h 5172635"/>
              <a:gd name="connsiteX9" fmla="*/ 600473 w 5396070"/>
              <a:gd name="connsiteY9" fmla="*/ 4169322 h 5172635"/>
              <a:gd name="connsiteX10" fmla="*/ 971928 w 5396070"/>
              <a:gd name="connsiteY10" fmla="*/ 4966944 h 5172635"/>
              <a:gd name="connsiteX11" fmla="*/ 1112598 w 5396070"/>
              <a:gd name="connsiteY11" fmla="*/ 5172635 h 5172635"/>
              <a:gd name="connsiteX12" fmla="*/ 987172 w 5396070"/>
              <a:gd name="connsiteY12" fmla="*/ 5172635 h 5172635"/>
              <a:gd name="connsiteX13" fmla="*/ 842383 w 5396070"/>
              <a:gd name="connsiteY13" fmla="*/ 4959392 h 5172635"/>
              <a:gd name="connsiteX14" fmla="*/ 460051 w 5396070"/>
              <a:gd name="connsiteY14" fmla="*/ 4132485 h 5172635"/>
              <a:gd name="connsiteX15" fmla="*/ 227408 w 5396070"/>
              <a:gd name="connsiteY15" fmla="*/ 1673941 h 5172635"/>
              <a:gd name="connsiteX16" fmla="*/ 2809770 w 5396070"/>
              <a:gd name="connsiteY16" fmla="*/ 1442 h 517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599"/>
                </a:lnTo>
                <a:lnTo>
                  <a:pt x="5396070" y="1981756"/>
                </a:lnTo>
                <a:lnTo>
                  <a:pt x="5363566" y="1915670"/>
                </a:lnTo>
                <a:cubicBezTo>
                  <a:pt x="5061125" y="1353703"/>
                  <a:pt x="4612597" y="864671"/>
                  <a:pt x="4071524" y="546090"/>
                </a:cubicBezTo>
                <a:cubicBezTo>
                  <a:pt x="3676324" y="313400"/>
                  <a:pt x="3274582" y="198273"/>
                  <a:pt x="2883346" y="184583"/>
                </a:cubicBezTo>
                <a:cubicBezTo>
                  <a:pt x="1883526" y="149597"/>
                  <a:pt x="952339" y="777074"/>
                  <a:pt x="374449" y="1797850"/>
                </a:cubicBezTo>
                <a:cubicBezTo>
                  <a:pt x="-90765" y="2619591"/>
                  <a:pt x="273440" y="3349133"/>
                  <a:pt x="600473" y="4169322"/>
                </a:cubicBezTo>
                <a:cubicBezTo>
                  <a:pt x="712134" y="4449376"/>
                  <a:pt x="823802" y="4721229"/>
                  <a:pt x="971928" y="4966944"/>
                </a:cubicBezTo>
                <a:lnTo>
                  <a:pt x="1112598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1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48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6" name="Rectangle 6165">
            <a:extLst>
              <a:ext uri="{FF2B5EF4-FFF2-40B4-BE49-F238E27FC236}">
                <a16:creationId xmlns:a16="http://schemas.microsoft.com/office/drawing/2014/main" id="{472B52B5-CAED-474E-9C54-17CFA21A6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3142724E-D2D2-9A05-7F2A-A26ABC740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" r="15928" b="3"/>
          <a:stretch/>
        </p:blipFill>
        <p:spPr bwMode="auto">
          <a:xfrm>
            <a:off x="7150077" y="2691526"/>
            <a:ext cx="5041618" cy="4163753"/>
          </a:xfrm>
          <a:custGeom>
            <a:avLst/>
            <a:gdLst/>
            <a:ahLst/>
            <a:cxnLst/>
            <a:rect l="l" t="t" r="r" b="b"/>
            <a:pathLst>
              <a:path w="5485419" h="4610469">
                <a:moveTo>
                  <a:pt x="3140343" y="0"/>
                </a:moveTo>
                <a:cubicBezTo>
                  <a:pt x="4007525" y="0"/>
                  <a:pt x="4792611" y="351495"/>
                  <a:pt x="5360901" y="919786"/>
                </a:cubicBezTo>
                <a:lnTo>
                  <a:pt x="5485419" y="1056789"/>
                </a:lnTo>
                <a:lnTo>
                  <a:pt x="5485419" y="4610469"/>
                </a:lnTo>
                <a:lnTo>
                  <a:pt x="366137" y="4610469"/>
                </a:lnTo>
                <a:lnTo>
                  <a:pt x="246784" y="4362707"/>
                </a:lnTo>
                <a:cubicBezTo>
                  <a:pt x="87874" y="3987002"/>
                  <a:pt x="0" y="3573935"/>
                  <a:pt x="0" y="3140344"/>
                </a:cubicBezTo>
                <a:cubicBezTo>
                  <a:pt x="0" y="1405980"/>
                  <a:pt x="1405980" y="0"/>
                  <a:pt x="3140343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68" name="Group 6167">
            <a:extLst>
              <a:ext uri="{FF2B5EF4-FFF2-40B4-BE49-F238E27FC236}">
                <a16:creationId xmlns:a16="http://schemas.microsoft.com/office/drawing/2014/main" id="{8283797C-C2D3-4D1E-BAE3-FAC0DBD27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830168" y="2243097"/>
            <a:ext cx="5361527" cy="4612178"/>
            <a:chOff x="6865288" y="2243097"/>
            <a:chExt cx="5361527" cy="4612178"/>
          </a:xfrm>
        </p:grpSpPr>
        <p:sp>
          <p:nvSpPr>
            <p:cNvPr id="6169" name="Freeform: Shape 6168">
              <a:extLst>
                <a:ext uri="{FF2B5EF4-FFF2-40B4-BE49-F238E27FC236}">
                  <a16:creationId xmlns:a16="http://schemas.microsoft.com/office/drawing/2014/main" id="{33779C89-87B1-443C-8A2D-28ECB8770E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17588" y="2582697"/>
              <a:ext cx="4909227" cy="4272578"/>
            </a:xfrm>
            <a:custGeom>
              <a:avLst/>
              <a:gdLst>
                <a:gd name="connsiteX0" fmla="*/ 4909227 w 4909227"/>
                <a:gd name="connsiteY0" fmla="*/ 4175460 h 4272578"/>
                <a:gd name="connsiteX1" fmla="*/ 4909227 w 4909227"/>
                <a:gd name="connsiteY1" fmla="*/ 4272578 h 4272578"/>
                <a:gd name="connsiteX2" fmla="*/ 4845585 w 4909227"/>
                <a:gd name="connsiteY2" fmla="*/ 4272578 h 4272578"/>
                <a:gd name="connsiteX3" fmla="*/ 4858157 w 4909227"/>
                <a:gd name="connsiteY3" fmla="*/ 4254703 h 4272578"/>
                <a:gd name="connsiteX4" fmla="*/ 4891455 w 4909227"/>
                <a:gd name="connsiteY4" fmla="*/ 4203934 h 4272578"/>
                <a:gd name="connsiteX5" fmla="*/ 2779325 w 4909227"/>
                <a:gd name="connsiteY5" fmla="*/ 1 h 4272578"/>
                <a:gd name="connsiteX6" fmla="*/ 2923168 w 4909227"/>
                <a:gd name="connsiteY6" fmla="*/ 4226 h 4272578"/>
                <a:gd name="connsiteX7" fmla="*/ 3066195 w 4909227"/>
                <a:gd name="connsiteY7" fmla="*/ 16887 h 4272578"/>
                <a:gd name="connsiteX8" fmla="*/ 3101700 w 4909227"/>
                <a:gd name="connsiteY8" fmla="*/ 21414 h 4272578"/>
                <a:gd name="connsiteX9" fmla="*/ 3137091 w 4909227"/>
                <a:gd name="connsiteY9" fmla="*/ 26711 h 4272578"/>
                <a:gd name="connsiteX10" fmla="*/ 3207802 w 4909227"/>
                <a:gd name="connsiteY10" fmla="*/ 37432 h 4272578"/>
                <a:gd name="connsiteX11" fmla="*/ 3243005 w 4909227"/>
                <a:gd name="connsiteY11" fmla="*/ 43626 h 4272578"/>
                <a:gd name="connsiteX12" fmla="*/ 3260547 w 4909227"/>
                <a:gd name="connsiteY12" fmla="*/ 46898 h 4272578"/>
                <a:gd name="connsiteX13" fmla="*/ 3277715 w 4909227"/>
                <a:gd name="connsiteY13" fmla="*/ 51961 h 4272578"/>
                <a:gd name="connsiteX14" fmla="*/ 3346016 w 4909227"/>
                <a:gd name="connsiteY14" fmla="*/ 72845 h 4272578"/>
                <a:gd name="connsiteX15" fmla="*/ 3379885 w 4909227"/>
                <a:gd name="connsiteY15" fmla="*/ 83628 h 4272578"/>
                <a:gd name="connsiteX16" fmla="*/ 3413175 w 4909227"/>
                <a:gd name="connsiteY16" fmla="*/ 95836 h 4272578"/>
                <a:gd name="connsiteX17" fmla="*/ 3479391 w 4909227"/>
                <a:gd name="connsiteY17" fmla="*/ 120878 h 4272578"/>
                <a:gd name="connsiteX18" fmla="*/ 3970615 w 4909227"/>
                <a:gd name="connsiteY18" fmla="*/ 373606 h 4272578"/>
                <a:gd name="connsiteX19" fmla="*/ 4028283 w 4909227"/>
                <a:gd name="connsiteY19" fmla="*/ 408892 h 4272578"/>
                <a:gd name="connsiteX20" fmla="*/ 4084580 w 4909227"/>
                <a:gd name="connsiteY20" fmla="*/ 445817 h 4272578"/>
                <a:gd name="connsiteX21" fmla="*/ 4140771 w 4909227"/>
                <a:gd name="connsiteY21" fmla="*/ 482348 h 4272578"/>
                <a:gd name="connsiteX22" fmla="*/ 4195883 w 4909227"/>
                <a:gd name="connsiteY22" fmla="*/ 520018 h 4272578"/>
                <a:gd name="connsiteX23" fmla="*/ 4305143 w 4909227"/>
                <a:gd name="connsiteY23" fmla="*/ 595724 h 4272578"/>
                <a:gd name="connsiteX24" fmla="*/ 4359509 w 4909227"/>
                <a:gd name="connsiteY24" fmla="*/ 633384 h 4272578"/>
                <a:gd name="connsiteX25" fmla="*/ 4414317 w 4909227"/>
                <a:gd name="connsiteY25" fmla="*/ 670713 h 4272578"/>
                <a:gd name="connsiteX26" fmla="*/ 4632086 w 4909227"/>
                <a:gd name="connsiteY26" fmla="*/ 825710 h 4272578"/>
                <a:gd name="connsiteX27" fmla="*/ 4836284 w 4909227"/>
                <a:gd name="connsiteY27" fmla="*/ 1000872 h 4272578"/>
                <a:gd name="connsiteX28" fmla="*/ 4909227 w 4909227"/>
                <a:gd name="connsiteY28" fmla="*/ 1077825 h 4272578"/>
                <a:gd name="connsiteX29" fmla="*/ 4909227 w 4909227"/>
                <a:gd name="connsiteY29" fmla="*/ 1590628 h 4272578"/>
                <a:gd name="connsiteX30" fmla="*/ 4847198 w 4909227"/>
                <a:gd name="connsiteY30" fmla="*/ 1496990 h 4272578"/>
                <a:gd name="connsiteX31" fmla="*/ 4615719 w 4909227"/>
                <a:gd name="connsiteY31" fmla="*/ 1226591 h 4272578"/>
                <a:gd name="connsiteX32" fmla="*/ 4437905 w 4909227"/>
                <a:gd name="connsiteY32" fmla="*/ 1064032 h 4272578"/>
                <a:gd name="connsiteX33" fmla="*/ 4245822 w 4909227"/>
                <a:gd name="connsiteY33" fmla="*/ 915380 h 4272578"/>
                <a:gd name="connsiteX34" fmla="*/ 4032524 w 4909227"/>
                <a:gd name="connsiteY34" fmla="*/ 793724 h 4272578"/>
                <a:gd name="connsiteX35" fmla="*/ 3921484 w 4909227"/>
                <a:gd name="connsiteY35" fmla="*/ 742591 h 4272578"/>
                <a:gd name="connsiteX36" fmla="*/ 3865450 w 4909227"/>
                <a:gd name="connsiteY36" fmla="*/ 718695 h 4272578"/>
                <a:gd name="connsiteX37" fmla="*/ 3808411 w 4909227"/>
                <a:gd name="connsiteY37" fmla="*/ 697821 h 4272578"/>
                <a:gd name="connsiteX38" fmla="*/ 3346886 w 4909227"/>
                <a:gd name="connsiteY38" fmla="*/ 583799 h 4272578"/>
                <a:gd name="connsiteX39" fmla="*/ 3289295 w 4909227"/>
                <a:gd name="connsiteY39" fmla="*/ 576494 h 4272578"/>
                <a:gd name="connsiteX40" fmla="*/ 3260731 w 4909227"/>
                <a:gd name="connsiteY40" fmla="*/ 572514 h 4272578"/>
                <a:gd name="connsiteX41" fmla="*/ 3232038 w 4909227"/>
                <a:gd name="connsiteY41" fmla="*/ 570048 h 4272578"/>
                <a:gd name="connsiteX42" fmla="*/ 3174781 w 4909227"/>
                <a:gd name="connsiteY42" fmla="*/ 565611 h 4272578"/>
                <a:gd name="connsiteX43" fmla="*/ 3160547 w 4909227"/>
                <a:gd name="connsiteY43" fmla="*/ 564400 h 4272578"/>
                <a:gd name="connsiteX44" fmla="*/ 3146660 w 4909227"/>
                <a:gd name="connsiteY44" fmla="*/ 561299 h 4272578"/>
                <a:gd name="connsiteX45" fmla="*/ 3118665 w 4909227"/>
                <a:gd name="connsiteY45" fmla="*/ 557058 h 4272578"/>
                <a:gd name="connsiteX46" fmla="*/ 3062520 w 4909227"/>
                <a:gd name="connsiteY46" fmla="*/ 549995 h 4272578"/>
                <a:gd name="connsiteX47" fmla="*/ 3034483 w 4909227"/>
                <a:gd name="connsiteY47" fmla="*/ 546400 h 4272578"/>
                <a:gd name="connsiteX48" fmla="*/ 3006404 w 4909227"/>
                <a:gd name="connsiteY48" fmla="*/ 543450 h 4272578"/>
                <a:gd name="connsiteX49" fmla="*/ 2894004 w 4909227"/>
                <a:gd name="connsiteY49" fmla="*/ 536537 h 4272578"/>
                <a:gd name="connsiteX50" fmla="*/ 2445324 w 4909227"/>
                <a:gd name="connsiteY50" fmla="*/ 576994 h 4272578"/>
                <a:gd name="connsiteX51" fmla="*/ 2389729 w 4909227"/>
                <a:gd name="connsiteY51" fmla="*/ 588061 h 4272578"/>
                <a:gd name="connsiteX52" fmla="*/ 2334445 w 4909227"/>
                <a:gd name="connsiteY52" fmla="*/ 602318 h 4272578"/>
                <a:gd name="connsiteX53" fmla="*/ 2279209 w 4909227"/>
                <a:gd name="connsiteY53" fmla="*/ 616351 h 4272578"/>
                <a:gd name="connsiteX54" fmla="*/ 2252405 w 4909227"/>
                <a:gd name="connsiteY54" fmla="*/ 623833 h 4272578"/>
                <a:gd name="connsiteX55" fmla="*/ 2226352 w 4909227"/>
                <a:gd name="connsiteY55" fmla="*/ 631746 h 4272578"/>
                <a:gd name="connsiteX56" fmla="*/ 2174809 w 4909227"/>
                <a:gd name="connsiteY56" fmla="*/ 648898 h 4272578"/>
                <a:gd name="connsiteX57" fmla="*/ 2124133 w 4909227"/>
                <a:gd name="connsiteY57" fmla="*/ 667717 h 4272578"/>
                <a:gd name="connsiteX58" fmla="*/ 2098971 w 4909227"/>
                <a:gd name="connsiteY58" fmla="*/ 677395 h 4272578"/>
                <a:gd name="connsiteX59" fmla="*/ 2074244 w 4909227"/>
                <a:gd name="connsiteY59" fmla="*/ 687907 h 4272578"/>
                <a:gd name="connsiteX60" fmla="*/ 2049516 w 4909227"/>
                <a:gd name="connsiteY60" fmla="*/ 698418 h 4272578"/>
                <a:gd name="connsiteX61" fmla="*/ 2025247 w 4909227"/>
                <a:gd name="connsiteY61" fmla="*/ 709863 h 4272578"/>
                <a:gd name="connsiteX62" fmla="*/ 1663893 w 4909227"/>
                <a:gd name="connsiteY62" fmla="*/ 946619 h 4272578"/>
                <a:gd name="connsiteX63" fmla="*/ 1354664 w 4909227"/>
                <a:gd name="connsiteY63" fmla="*/ 1282399 h 4272578"/>
                <a:gd name="connsiteX64" fmla="*/ 1075458 w 4909227"/>
                <a:gd name="connsiteY64" fmla="*/ 1681042 h 4272578"/>
                <a:gd name="connsiteX65" fmla="*/ 934948 w 4909227"/>
                <a:gd name="connsiteY65" fmla="*/ 1895400 h 4272578"/>
                <a:gd name="connsiteX66" fmla="*/ 782359 w 4909227"/>
                <a:gd name="connsiteY66" fmla="*/ 2111874 h 4272578"/>
                <a:gd name="connsiteX67" fmla="*/ 475595 w 4909227"/>
                <a:gd name="connsiteY67" fmla="*/ 2511546 h 4272578"/>
                <a:gd name="connsiteX68" fmla="*/ 342590 w 4909227"/>
                <a:gd name="connsiteY68" fmla="*/ 2711719 h 4272578"/>
                <a:gd name="connsiteX69" fmla="*/ 243835 w 4909227"/>
                <a:gd name="connsiteY69" fmla="*/ 2925317 h 4272578"/>
                <a:gd name="connsiteX70" fmla="*/ 195943 w 4909227"/>
                <a:gd name="connsiteY70" fmla="*/ 3154915 h 4272578"/>
                <a:gd name="connsiteX71" fmla="*/ 205998 w 4909227"/>
                <a:gd name="connsiteY71" fmla="*/ 3392356 h 4272578"/>
                <a:gd name="connsiteX72" fmla="*/ 210868 w 4909227"/>
                <a:gd name="connsiteY72" fmla="*/ 3421994 h 4272578"/>
                <a:gd name="connsiteX73" fmla="*/ 217078 w 4909227"/>
                <a:gd name="connsiteY73" fmla="*/ 3451480 h 4272578"/>
                <a:gd name="connsiteX74" fmla="*/ 223513 w 4909227"/>
                <a:gd name="connsiteY74" fmla="*/ 3481009 h 4272578"/>
                <a:gd name="connsiteX75" fmla="*/ 231518 w 4909227"/>
                <a:gd name="connsiteY75" fmla="*/ 3510853 h 4272578"/>
                <a:gd name="connsiteX76" fmla="*/ 248149 w 4909227"/>
                <a:gd name="connsiteY76" fmla="*/ 3570478 h 4272578"/>
                <a:gd name="connsiteX77" fmla="*/ 256676 w 4909227"/>
                <a:gd name="connsiteY77" fmla="*/ 3600287 h 4272578"/>
                <a:gd name="connsiteX78" fmla="*/ 260939 w 4909227"/>
                <a:gd name="connsiteY78" fmla="*/ 3615190 h 4272578"/>
                <a:gd name="connsiteX79" fmla="*/ 266068 w 4909227"/>
                <a:gd name="connsiteY79" fmla="*/ 3629754 h 4272578"/>
                <a:gd name="connsiteX80" fmla="*/ 308144 w 4909227"/>
                <a:gd name="connsiteY80" fmla="*/ 3746191 h 4272578"/>
                <a:gd name="connsiteX81" fmla="*/ 357690 w 4909227"/>
                <a:gd name="connsiteY81" fmla="*/ 3859545 h 4272578"/>
                <a:gd name="connsiteX82" fmla="*/ 477426 w 4909227"/>
                <a:gd name="connsiteY82" fmla="*/ 4075211 h 4272578"/>
                <a:gd name="connsiteX83" fmla="*/ 617812 w 4909227"/>
                <a:gd name="connsiteY83" fmla="*/ 4272578 h 4272578"/>
                <a:gd name="connsiteX84" fmla="*/ 364357 w 4909227"/>
                <a:gd name="connsiteY84" fmla="*/ 4272578 h 4272578"/>
                <a:gd name="connsiteX85" fmla="*/ 308528 w 4909227"/>
                <a:gd name="connsiteY85" fmla="*/ 4169169 h 4272578"/>
                <a:gd name="connsiteX86" fmla="*/ 202203 w 4909227"/>
                <a:gd name="connsiteY86" fmla="*/ 3927821 h 4272578"/>
                <a:gd name="connsiteX87" fmla="*/ 155448 w 4909227"/>
                <a:gd name="connsiteY87" fmla="*/ 3804941 h 4272578"/>
                <a:gd name="connsiteX88" fmla="*/ 113098 w 4909227"/>
                <a:gd name="connsiteY88" fmla="*/ 3680654 h 4272578"/>
                <a:gd name="connsiteX89" fmla="*/ 107709 w 4909227"/>
                <a:gd name="connsiteY89" fmla="*/ 3665104 h 4272578"/>
                <a:gd name="connsiteX90" fmla="*/ 103012 w 4909227"/>
                <a:gd name="connsiteY90" fmla="*/ 3649367 h 4272578"/>
                <a:gd name="connsiteX91" fmla="*/ 93619 w 4909227"/>
                <a:gd name="connsiteY91" fmla="*/ 3617891 h 4272578"/>
                <a:gd name="connsiteX92" fmla="*/ 74438 w 4909227"/>
                <a:gd name="connsiteY92" fmla="*/ 3555048 h 4272578"/>
                <a:gd name="connsiteX93" fmla="*/ 64821 w 4909227"/>
                <a:gd name="connsiteY93" fmla="*/ 3523529 h 4272578"/>
                <a:gd name="connsiteX94" fmla="*/ 56309 w 4909227"/>
                <a:gd name="connsiteY94" fmla="*/ 3490970 h 4272578"/>
                <a:gd name="connsiteX95" fmla="*/ 47699 w 4909227"/>
                <a:gd name="connsiteY95" fmla="*/ 3458437 h 4272578"/>
                <a:gd name="connsiteX96" fmla="*/ 40350 w 4909227"/>
                <a:gd name="connsiteY96" fmla="*/ 3425456 h 4272578"/>
                <a:gd name="connsiteX97" fmla="*/ 2339 w 4909227"/>
                <a:gd name="connsiteY97" fmla="*/ 3155024 h 4272578"/>
                <a:gd name="connsiteX98" fmla="*/ 11637 w 4909227"/>
                <a:gd name="connsiteY98" fmla="*/ 2876727 h 4272578"/>
                <a:gd name="connsiteX99" fmla="*/ 157636 w 4909227"/>
                <a:gd name="connsiteY99" fmla="*/ 2339984 h 4272578"/>
                <a:gd name="connsiteX100" fmla="*/ 388920 w 4909227"/>
                <a:gd name="connsiteY100" fmla="*/ 1864213 h 4272578"/>
                <a:gd name="connsiteX101" fmla="*/ 507656 w 4909227"/>
                <a:gd name="connsiteY101" fmla="*/ 1644243 h 4272578"/>
                <a:gd name="connsiteX102" fmla="*/ 566187 w 4909227"/>
                <a:gd name="connsiteY102" fmla="*/ 1531896 h 4272578"/>
                <a:gd name="connsiteX103" fmla="*/ 628379 w 4909227"/>
                <a:gd name="connsiteY103" fmla="*/ 1416126 h 4272578"/>
                <a:gd name="connsiteX104" fmla="*/ 915962 w 4909227"/>
                <a:gd name="connsiteY104" fmla="*/ 957627 h 4272578"/>
                <a:gd name="connsiteX105" fmla="*/ 1296389 w 4909227"/>
                <a:gd name="connsiteY105" fmla="*/ 532479 h 4272578"/>
                <a:gd name="connsiteX106" fmla="*/ 1790562 w 4909227"/>
                <a:gd name="connsiteY106" fmla="*/ 204009 h 4272578"/>
                <a:gd name="connsiteX107" fmla="*/ 1824547 w 4909227"/>
                <a:gd name="connsiteY107" fmla="*/ 188344 h 4272578"/>
                <a:gd name="connsiteX108" fmla="*/ 1858945 w 4909227"/>
                <a:gd name="connsiteY108" fmla="*/ 173835 h 4272578"/>
                <a:gd name="connsiteX109" fmla="*/ 1893494 w 4909227"/>
                <a:gd name="connsiteY109" fmla="*/ 159497 h 4272578"/>
                <a:gd name="connsiteX110" fmla="*/ 1928332 w 4909227"/>
                <a:gd name="connsiteY110" fmla="*/ 146243 h 4272578"/>
                <a:gd name="connsiteX111" fmla="*/ 1998599 w 4909227"/>
                <a:gd name="connsiteY111" fmla="*/ 121582 h 4272578"/>
                <a:gd name="connsiteX112" fmla="*/ 2069445 w 4909227"/>
                <a:gd name="connsiteY112" fmla="*/ 99511 h 4272578"/>
                <a:gd name="connsiteX113" fmla="*/ 2105017 w 4909227"/>
                <a:gd name="connsiteY113" fmla="*/ 89439 h 4272578"/>
                <a:gd name="connsiteX114" fmla="*/ 2140277 w 4909227"/>
                <a:gd name="connsiteY114" fmla="*/ 80190 h 4272578"/>
                <a:gd name="connsiteX115" fmla="*/ 2209909 w 4909227"/>
                <a:gd name="connsiteY115" fmla="*/ 64365 h 4272578"/>
                <a:gd name="connsiteX116" fmla="*/ 2279594 w 4909227"/>
                <a:gd name="connsiteY116" fmla="*/ 48739 h 4272578"/>
                <a:gd name="connsiteX117" fmla="*/ 2350191 w 4909227"/>
                <a:gd name="connsiteY117" fmla="*/ 36561 h 4272578"/>
                <a:gd name="connsiteX118" fmla="*/ 2779325 w 4909227"/>
                <a:gd name="connsiteY118" fmla="*/ 1 h 427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4909227" h="4272578">
                  <a:moveTo>
                    <a:pt x="4909227" y="4175460"/>
                  </a:moveTo>
                  <a:lnTo>
                    <a:pt x="4909227" y="4272578"/>
                  </a:lnTo>
                  <a:lnTo>
                    <a:pt x="4845585" y="4272578"/>
                  </a:lnTo>
                  <a:lnTo>
                    <a:pt x="4858157" y="4254703"/>
                  </a:lnTo>
                  <a:lnTo>
                    <a:pt x="4891455" y="4203934"/>
                  </a:lnTo>
                  <a:close/>
                  <a:moveTo>
                    <a:pt x="2779325" y="1"/>
                  </a:moveTo>
                  <a:cubicBezTo>
                    <a:pt x="2827304" y="-1"/>
                    <a:pt x="2875285" y="1394"/>
                    <a:pt x="2923168" y="4226"/>
                  </a:cubicBezTo>
                  <a:lnTo>
                    <a:pt x="3066195" y="16887"/>
                  </a:lnTo>
                  <a:cubicBezTo>
                    <a:pt x="3078087" y="17675"/>
                    <a:pt x="3089896" y="19754"/>
                    <a:pt x="3101700" y="21414"/>
                  </a:cubicBezTo>
                  <a:lnTo>
                    <a:pt x="3137091" y="26711"/>
                  </a:lnTo>
                  <a:lnTo>
                    <a:pt x="3207802" y="37432"/>
                  </a:lnTo>
                  <a:cubicBezTo>
                    <a:pt x="3219631" y="39189"/>
                    <a:pt x="3231363" y="40973"/>
                    <a:pt x="3243005" y="43626"/>
                  </a:cubicBezTo>
                  <a:cubicBezTo>
                    <a:pt x="3248837" y="44791"/>
                    <a:pt x="3254763" y="45508"/>
                    <a:pt x="3260547" y="46898"/>
                  </a:cubicBezTo>
                  <a:cubicBezTo>
                    <a:pt x="3266259" y="48413"/>
                    <a:pt x="3271977" y="50349"/>
                    <a:pt x="3277715" y="51961"/>
                  </a:cubicBezTo>
                  <a:lnTo>
                    <a:pt x="3346016" y="72845"/>
                  </a:lnTo>
                  <a:cubicBezTo>
                    <a:pt x="3357273" y="76449"/>
                    <a:pt x="3368795" y="79451"/>
                    <a:pt x="3379885" y="83628"/>
                  </a:cubicBezTo>
                  <a:lnTo>
                    <a:pt x="3413175" y="95836"/>
                  </a:lnTo>
                  <a:lnTo>
                    <a:pt x="3479391" y="120878"/>
                  </a:lnTo>
                  <a:cubicBezTo>
                    <a:pt x="3654569" y="190008"/>
                    <a:pt x="3816871" y="279114"/>
                    <a:pt x="3970615" y="373606"/>
                  </a:cubicBezTo>
                  <a:cubicBezTo>
                    <a:pt x="3989807" y="385518"/>
                    <a:pt x="4009070" y="397303"/>
                    <a:pt x="4028283" y="408892"/>
                  </a:cubicBezTo>
                  <a:lnTo>
                    <a:pt x="4084580" y="445817"/>
                  </a:lnTo>
                  <a:lnTo>
                    <a:pt x="4140771" y="482348"/>
                  </a:lnTo>
                  <a:cubicBezTo>
                    <a:pt x="4159664" y="494340"/>
                    <a:pt x="4177432" y="507694"/>
                    <a:pt x="4195883" y="520018"/>
                  </a:cubicBezTo>
                  <a:cubicBezTo>
                    <a:pt x="4232247" y="545445"/>
                    <a:pt x="4269493" y="569787"/>
                    <a:pt x="4305143" y="595724"/>
                  </a:cubicBezTo>
                  <a:cubicBezTo>
                    <a:pt x="4323150" y="608378"/>
                    <a:pt x="4341283" y="621106"/>
                    <a:pt x="4359509" y="633384"/>
                  </a:cubicBezTo>
                  <a:cubicBezTo>
                    <a:pt x="4377662" y="645788"/>
                    <a:pt x="4396133" y="657789"/>
                    <a:pt x="4414317" y="670713"/>
                  </a:cubicBezTo>
                  <a:cubicBezTo>
                    <a:pt x="4487709" y="720858"/>
                    <a:pt x="4561105" y="771425"/>
                    <a:pt x="4632086" y="825710"/>
                  </a:cubicBezTo>
                  <a:cubicBezTo>
                    <a:pt x="4703239" y="879844"/>
                    <a:pt x="4770925" y="938933"/>
                    <a:pt x="4836284" y="1000872"/>
                  </a:cubicBezTo>
                  <a:lnTo>
                    <a:pt x="4909227" y="1077825"/>
                  </a:lnTo>
                  <a:lnTo>
                    <a:pt x="4909227" y="1590628"/>
                  </a:lnTo>
                  <a:lnTo>
                    <a:pt x="4847198" y="1496990"/>
                  </a:lnTo>
                  <a:cubicBezTo>
                    <a:pt x="4779017" y="1401272"/>
                    <a:pt x="4700641" y="1311172"/>
                    <a:pt x="4615719" y="1226591"/>
                  </a:cubicBezTo>
                  <a:cubicBezTo>
                    <a:pt x="4559129" y="1170093"/>
                    <a:pt x="4499097" y="1116641"/>
                    <a:pt x="4437905" y="1064032"/>
                  </a:cubicBezTo>
                  <a:cubicBezTo>
                    <a:pt x="4376643" y="1011548"/>
                    <a:pt x="4313015" y="960973"/>
                    <a:pt x="4245822" y="915380"/>
                  </a:cubicBezTo>
                  <a:cubicBezTo>
                    <a:pt x="4177670" y="870577"/>
                    <a:pt x="4106226" y="828991"/>
                    <a:pt x="4032524" y="793724"/>
                  </a:cubicBezTo>
                  <a:cubicBezTo>
                    <a:pt x="3996192" y="774838"/>
                    <a:pt x="3958849" y="758553"/>
                    <a:pt x="3921484" y="742591"/>
                  </a:cubicBezTo>
                  <a:cubicBezTo>
                    <a:pt x="3902789" y="734561"/>
                    <a:pt x="3884266" y="726377"/>
                    <a:pt x="3865450" y="718695"/>
                  </a:cubicBezTo>
                  <a:cubicBezTo>
                    <a:pt x="3846469" y="711588"/>
                    <a:pt x="3827512" y="704579"/>
                    <a:pt x="3808411" y="697821"/>
                  </a:cubicBezTo>
                  <a:cubicBezTo>
                    <a:pt x="3656570" y="642224"/>
                    <a:pt x="3500471" y="605851"/>
                    <a:pt x="3346886" y="583799"/>
                  </a:cubicBezTo>
                  <a:lnTo>
                    <a:pt x="3289295" y="576494"/>
                  </a:lnTo>
                  <a:lnTo>
                    <a:pt x="3260731" y="572514"/>
                  </a:lnTo>
                  <a:cubicBezTo>
                    <a:pt x="3251217" y="571079"/>
                    <a:pt x="3241593" y="570838"/>
                    <a:pt x="3232038" y="570048"/>
                  </a:cubicBezTo>
                  <a:lnTo>
                    <a:pt x="3174781" y="565611"/>
                  </a:lnTo>
                  <a:cubicBezTo>
                    <a:pt x="3170003" y="565217"/>
                    <a:pt x="3165252" y="564919"/>
                    <a:pt x="3160547" y="564400"/>
                  </a:cubicBezTo>
                  <a:cubicBezTo>
                    <a:pt x="3155889" y="563655"/>
                    <a:pt x="3151372" y="562239"/>
                    <a:pt x="3146660" y="561299"/>
                  </a:cubicBezTo>
                  <a:cubicBezTo>
                    <a:pt x="3137413" y="559265"/>
                    <a:pt x="3128003" y="558224"/>
                    <a:pt x="3118665" y="557058"/>
                  </a:cubicBezTo>
                  <a:lnTo>
                    <a:pt x="3062520" y="549995"/>
                  </a:lnTo>
                  <a:lnTo>
                    <a:pt x="3034483" y="546400"/>
                  </a:lnTo>
                  <a:cubicBezTo>
                    <a:pt x="3025146" y="545234"/>
                    <a:pt x="3015831" y="543747"/>
                    <a:pt x="3006404" y="543450"/>
                  </a:cubicBezTo>
                  <a:lnTo>
                    <a:pt x="2894004" y="536537"/>
                  </a:lnTo>
                  <a:cubicBezTo>
                    <a:pt x="2743796" y="532061"/>
                    <a:pt x="2593557" y="546717"/>
                    <a:pt x="2445324" y="576994"/>
                  </a:cubicBezTo>
                  <a:cubicBezTo>
                    <a:pt x="2426803" y="580857"/>
                    <a:pt x="2408167" y="583483"/>
                    <a:pt x="2389729" y="588061"/>
                  </a:cubicBezTo>
                  <a:lnTo>
                    <a:pt x="2334445" y="602318"/>
                  </a:lnTo>
                  <a:lnTo>
                    <a:pt x="2279209" y="616351"/>
                  </a:lnTo>
                  <a:cubicBezTo>
                    <a:pt x="2269789" y="618483"/>
                    <a:pt x="2261022" y="621073"/>
                    <a:pt x="2252405" y="623833"/>
                  </a:cubicBezTo>
                  <a:lnTo>
                    <a:pt x="2226352" y="631746"/>
                  </a:lnTo>
                  <a:cubicBezTo>
                    <a:pt x="2208738" y="636630"/>
                    <a:pt x="2191964" y="643082"/>
                    <a:pt x="2174809" y="648898"/>
                  </a:cubicBezTo>
                  <a:cubicBezTo>
                    <a:pt x="2157576" y="654418"/>
                    <a:pt x="2140906" y="661264"/>
                    <a:pt x="2124133" y="667717"/>
                  </a:cubicBezTo>
                  <a:cubicBezTo>
                    <a:pt x="2115746" y="670943"/>
                    <a:pt x="2107181" y="673900"/>
                    <a:pt x="2098971" y="677395"/>
                  </a:cubicBezTo>
                  <a:lnTo>
                    <a:pt x="2074244" y="687907"/>
                  </a:lnTo>
                  <a:lnTo>
                    <a:pt x="2049516" y="698418"/>
                  </a:lnTo>
                  <a:lnTo>
                    <a:pt x="2025247" y="709863"/>
                  </a:lnTo>
                  <a:cubicBezTo>
                    <a:pt x="1895620" y="770702"/>
                    <a:pt x="1775019" y="849591"/>
                    <a:pt x="1663893" y="946619"/>
                  </a:cubicBezTo>
                  <a:cubicBezTo>
                    <a:pt x="1552588" y="1043379"/>
                    <a:pt x="1450953" y="1157803"/>
                    <a:pt x="1354664" y="1282399"/>
                  </a:cubicBezTo>
                  <a:cubicBezTo>
                    <a:pt x="1258428" y="1407193"/>
                    <a:pt x="1167389" y="1541989"/>
                    <a:pt x="1075458" y="1681042"/>
                  </a:cubicBezTo>
                  <a:lnTo>
                    <a:pt x="934948" y="1895400"/>
                  </a:lnTo>
                  <a:cubicBezTo>
                    <a:pt x="885020" y="1970018"/>
                    <a:pt x="834114" y="2042151"/>
                    <a:pt x="782359" y="2111874"/>
                  </a:cubicBezTo>
                  <a:cubicBezTo>
                    <a:pt x="679025" y="2251590"/>
                    <a:pt x="571805" y="2380631"/>
                    <a:pt x="475595" y="2511546"/>
                  </a:cubicBezTo>
                  <a:cubicBezTo>
                    <a:pt x="427490" y="2577003"/>
                    <a:pt x="382228" y="2643169"/>
                    <a:pt x="342590" y="2711719"/>
                  </a:cubicBezTo>
                  <a:cubicBezTo>
                    <a:pt x="302826" y="2780195"/>
                    <a:pt x="268711" y="2851157"/>
                    <a:pt x="243835" y="2925317"/>
                  </a:cubicBezTo>
                  <a:cubicBezTo>
                    <a:pt x="218582" y="2999262"/>
                    <a:pt x="202245" y="3076389"/>
                    <a:pt x="195943" y="3154915"/>
                  </a:cubicBezTo>
                  <a:cubicBezTo>
                    <a:pt x="189542" y="3233466"/>
                    <a:pt x="193251" y="3313292"/>
                    <a:pt x="205998" y="3392356"/>
                  </a:cubicBezTo>
                  <a:lnTo>
                    <a:pt x="210868" y="3421994"/>
                  </a:lnTo>
                  <a:lnTo>
                    <a:pt x="217078" y="3451480"/>
                  </a:lnTo>
                  <a:lnTo>
                    <a:pt x="223513" y="3481009"/>
                  </a:lnTo>
                  <a:cubicBezTo>
                    <a:pt x="225924" y="3490921"/>
                    <a:pt x="228784" y="3500923"/>
                    <a:pt x="231518" y="3510853"/>
                  </a:cubicBezTo>
                  <a:lnTo>
                    <a:pt x="248149" y="3570478"/>
                  </a:lnTo>
                  <a:lnTo>
                    <a:pt x="256676" y="3600287"/>
                  </a:lnTo>
                  <a:lnTo>
                    <a:pt x="260939" y="3615190"/>
                  </a:lnTo>
                  <a:lnTo>
                    <a:pt x="266068" y="3629754"/>
                  </a:lnTo>
                  <a:cubicBezTo>
                    <a:pt x="279682" y="3668748"/>
                    <a:pt x="293493" y="3707688"/>
                    <a:pt x="308144" y="3746191"/>
                  </a:cubicBezTo>
                  <a:cubicBezTo>
                    <a:pt x="324257" y="3784191"/>
                    <a:pt x="340937" y="3821930"/>
                    <a:pt x="357690" y="3859545"/>
                  </a:cubicBezTo>
                  <a:cubicBezTo>
                    <a:pt x="393077" y="3934052"/>
                    <a:pt x="433372" y="4005934"/>
                    <a:pt x="477426" y="4075211"/>
                  </a:cubicBezTo>
                  <a:lnTo>
                    <a:pt x="617812" y="4272578"/>
                  </a:lnTo>
                  <a:lnTo>
                    <a:pt x="364357" y="4272578"/>
                  </a:lnTo>
                  <a:lnTo>
                    <a:pt x="308528" y="4169169"/>
                  </a:lnTo>
                  <a:cubicBezTo>
                    <a:pt x="270101" y="4089847"/>
                    <a:pt x="234941" y="4009176"/>
                    <a:pt x="202203" y="3927821"/>
                  </a:cubicBezTo>
                  <a:cubicBezTo>
                    <a:pt x="186847" y="3886657"/>
                    <a:pt x="171445" y="3845720"/>
                    <a:pt x="155448" y="3804941"/>
                  </a:cubicBezTo>
                  <a:cubicBezTo>
                    <a:pt x="141380" y="3763428"/>
                    <a:pt x="127636" y="3721934"/>
                    <a:pt x="113098" y="3680654"/>
                  </a:cubicBezTo>
                  <a:lnTo>
                    <a:pt x="107709" y="3665104"/>
                  </a:lnTo>
                  <a:lnTo>
                    <a:pt x="103012" y="3649367"/>
                  </a:lnTo>
                  <a:lnTo>
                    <a:pt x="93619" y="3617891"/>
                  </a:lnTo>
                  <a:lnTo>
                    <a:pt x="74438" y="3555048"/>
                  </a:lnTo>
                  <a:cubicBezTo>
                    <a:pt x="71323" y="3544483"/>
                    <a:pt x="67763" y="3534247"/>
                    <a:pt x="64821" y="3523529"/>
                  </a:cubicBezTo>
                  <a:lnTo>
                    <a:pt x="56309" y="3490970"/>
                  </a:lnTo>
                  <a:lnTo>
                    <a:pt x="47699" y="3458437"/>
                  </a:lnTo>
                  <a:cubicBezTo>
                    <a:pt x="45126" y="3447512"/>
                    <a:pt x="42825" y="3436407"/>
                    <a:pt x="40350" y="3425456"/>
                  </a:cubicBezTo>
                  <a:cubicBezTo>
                    <a:pt x="20581" y="3337521"/>
                    <a:pt x="7369" y="3247066"/>
                    <a:pt x="2339" y="3155024"/>
                  </a:cubicBezTo>
                  <a:cubicBezTo>
                    <a:pt x="-2762" y="3063109"/>
                    <a:pt x="544" y="2969654"/>
                    <a:pt x="11637" y="2876727"/>
                  </a:cubicBezTo>
                  <a:cubicBezTo>
                    <a:pt x="34069" y="2690593"/>
                    <a:pt x="89274" y="2509096"/>
                    <a:pt x="157636" y="2339984"/>
                  </a:cubicBezTo>
                  <a:cubicBezTo>
                    <a:pt x="226467" y="2170638"/>
                    <a:pt x="308151" y="2013339"/>
                    <a:pt x="388920" y="1864213"/>
                  </a:cubicBezTo>
                  <a:cubicBezTo>
                    <a:pt x="429376" y="1789524"/>
                    <a:pt x="469807" y="1716745"/>
                    <a:pt x="507656" y="1644243"/>
                  </a:cubicBezTo>
                  <a:lnTo>
                    <a:pt x="566187" y="1531896"/>
                  </a:lnTo>
                  <a:cubicBezTo>
                    <a:pt x="586462" y="1493325"/>
                    <a:pt x="607259" y="1454715"/>
                    <a:pt x="628379" y="1416126"/>
                  </a:cubicBezTo>
                  <a:cubicBezTo>
                    <a:pt x="713184" y="1261784"/>
                    <a:pt x="806689" y="1107407"/>
                    <a:pt x="915962" y="957627"/>
                  </a:cubicBezTo>
                  <a:cubicBezTo>
                    <a:pt x="1024964" y="808027"/>
                    <a:pt x="1150428" y="662836"/>
                    <a:pt x="1296389" y="532479"/>
                  </a:cubicBezTo>
                  <a:cubicBezTo>
                    <a:pt x="1441951" y="402229"/>
                    <a:pt x="1609267" y="287950"/>
                    <a:pt x="1790562" y="204009"/>
                  </a:cubicBezTo>
                  <a:lnTo>
                    <a:pt x="1824547" y="188344"/>
                  </a:lnTo>
                  <a:cubicBezTo>
                    <a:pt x="1835970" y="183343"/>
                    <a:pt x="1847471" y="178638"/>
                    <a:pt x="1858945" y="173835"/>
                  </a:cubicBezTo>
                  <a:lnTo>
                    <a:pt x="1893494" y="159497"/>
                  </a:lnTo>
                  <a:cubicBezTo>
                    <a:pt x="1904996" y="154793"/>
                    <a:pt x="1916752" y="150652"/>
                    <a:pt x="1928332" y="146243"/>
                  </a:cubicBezTo>
                  <a:cubicBezTo>
                    <a:pt x="1951667" y="137695"/>
                    <a:pt x="1974951" y="128948"/>
                    <a:pt x="1998599" y="121582"/>
                  </a:cubicBezTo>
                  <a:cubicBezTo>
                    <a:pt x="2022195" y="114018"/>
                    <a:pt x="2045635" y="105864"/>
                    <a:pt x="2069445" y="99511"/>
                  </a:cubicBezTo>
                  <a:lnTo>
                    <a:pt x="2105017" y="89439"/>
                  </a:lnTo>
                  <a:cubicBezTo>
                    <a:pt x="2116957" y="85988"/>
                    <a:pt x="2128724" y="82691"/>
                    <a:pt x="2140277" y="80190"/>
                  </a:cubicBezTo>
                  <a:lnTo>
                    <a:pt x="2209909" y="64365"/>
                  </a:lnTo>
                  <a:lnTo>
                    <a:pt x="2279594" y="48739"/>
                  </a:lnTo>
                  <a:cubicBezTo>
                    <a:pt x="2302897" y="43685"/>
                    <a:pt x="2326724" y="40602"/>
                    <a:pt x="2350191" y="36561"/>
                  </a:cubicBezTo>
                  <a:cubicBezTo>
                    <a:pt x="2491459" y="12584"/>
                    <a:pt x="2635387" y="9"/>
                    <a:pt x="2779325" y="1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70" name="Freeform: Shape 6169">
              <a:extLst>
                <a:ext uri="{FF2B5EF4-FFF2-40B4-BE49-F238E27FC236}">
                  <a16:creationId xmlns:a16="http://schemas.microsoft.com/office/drawing/2014/main" id="{856077B5-5F40-45AA-BDDA-F1DB7F8B5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64890" y="2613525"/>
              <a:ext cx="4961924" cy="4241750"/>
            </a:xfrm>
            <a:custGeom>
              <a:avLst/>
              <a:gdLst>
                <a:gd name="connsiteX0" fmla="*/ 2860366 w 4961924"/>
                <a:gd name="connsiteY0" fmla="*/ 290 h 4241750"/>
                <a:gd name="connsiteX1" fmla="*/ 4503869 w 4961924"/>
                <a:gd name="connsiteY1" fmla="*/ 546588 h 4241750"/>
                <a:gd name="connsiteX2" fmla="*/ 4816879 w 4961924"/>
                <a:gd name="connsiteY2" fmla="*/ 783506 h 4241750"/>
                <a:gd name="connsiteX3" fmla="*/ 4961924 w 4961924"/>
                <a:gd name="connsiteY3" fmla="*/ 916878 h 4241750"/>
                <a:gd name="connsiteX4" fmla="*/ 4961924 w 4961924"/>
                <a:gd name="connsiteY4" fmla="*/ 4241750 h 4241750"/>
                <a:gd name="connsiteX5" fmla="*/ 4562919 w 4961924"/>
                <a:gd name="connsiteY5" fmla="*/ 4241750 h 4241750"/>
                <a:gd name="connsiteX6" fmla="*/ 4586822 w 4961924"/>
                <a:gd name="connsiteY6" fmla="*/ 4213637 h 4241750"/>
                <a:gd name="connsiteX7" fmla="*/ 4762695 w 4961924"/>
                <a:gd name="connsiteY7" fmla="*/ 3952854 h 4241750"/>
                <a:gd name="connsiteX8" fmla="*/ 4899352 w 4961924"/>
                <a:gd name="connsiteY8" fmla="*/ 3631238 h 4241750"/>
                <a:gd name="connsiteX9" fmla="*/ 4913697 w 4961924"/>
                <a:gd name="connsiteY9" fmla="*/ 3255629 h 4241750"/>
                <a:gd name="connsiteX10" fmla="*/ 4948868 w 4961924"/>
                <a:gd name="connsiteY10" fmla="*/ 2308976 h 4241750"/>
                <a:gd name="connsiteX11" fmla="*/ 4760464 w 4961924"/>
                <a:gd name="connsiteY11" fmla="*/ 1631653 h 4241750"/>
                <a:gd name="connsiteX12" fmla="*/ 4158265 w 4961924"/>
                <a:gd name="connsiteY12" fmla="*/ 1056752 h 4241750"/>
                <a:gd name="connsiteX13" fmla="*/ 3295504 w 4961924"/>
                <a:gd name="connsiteY13" fmla="*/ 659991 h 4241750"/>
                <a:gd name="connsiteX14" fmla="*/ 2400205 w 4961924"/>
                <a:gd name="connsiteY14" fmla="*/ 680861 h 4241750"/>
                <a:gd name="connsiteX15" fmla="*/ 1228363 w 4961924"/>
                <a:gd name="connsiteY15" fmla="*/ 1858090 h 4241750"/>
                <a:gd name="connsiteX16" fmla="*/ 995211 w 4961924"/>
                <a:gd name="connsiteY16" fmla="*/ 2234095 h 4241750"/>
                <a:gd name="connsiteX17" fmla="*/ 663293 w 4961924"/>
                <a:gd name="connsiteY17" fmla="*/ 2832893 h 4241750"/>
                <a:gd name="connsiteX18" fmla="*/ 644068 w 4961924"/>
                <a:gd name="connsiteY18" fmla="*/ 3301224 h 4241750"/>
                <a:gd name="connsiteX19" fmla="*/ 1051682 w 4961924"/>
                <a:gd name="connsiteY19" fmla="*/ 4121741 h 4241750"/>
                <a:gd name="connsiteX20" fmla="*/ 1155791 w 4961924"/>
                <a:gd name="connsiteY20" fmla="*/ 4241750 h 4241750"/>
                <a:gd name="connsiteX21" fmla="*/ 385252 w 4961924"/>
                <a:gd name="connsiteY21" fmla="*/ 4241750 h 4241750"/>
                <a:gd name="connsiteX22" fmla="*/ 291954 w 4961924"/>
                <a:gd name="connsiteY22" fmla="*/ 4081572 h 4241750"/>
                <a:gd name="connsiteX23" fmla="*/ 49334 w 4961924"/>
                <a:gd name="connsiteY23" fmla="*/ 3462450 h 4241750"/>
                <a:gd name="connsiteX24" fmla="*/ 697040 w 4961924"/>
                <a:gd name="connsiteY24" fmla="*/ 1553793 h 4241750"/>
                <a:gd name="connsiteX25" fmla="*/ 2243651 w 4961924"/>
                <a:gd name="connsiteY25" fmla="*/ 89360 h 4241750"/>
                <a:gd name="connsiteX26" fmla="*/ 2860366 w 4961924"/>
                <a:gd name="connsiteY26" fmla="*/ 290 h 424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961924" h="4241750">
                  <a:moveTo>
                    <a:pt x="2860366" y="290"/>
                  </a:moveTo>
                  <a:cubicBezTo>
                    <a:pt x="3457635" y="-9057"/>
                    <a:pt x="3998796" y="208834"/>
                    <a:pt x="4503869" y="546588"/>
                  </a:cubicBezTo>
                  <a:cubicBezTo>
                    <a:pt x="4609235" y="617064"/>
                    <a:pt x="4715034" y="696136"/>
                    <a:pt x="4816879" y="783506"/>
                  </a:cubicBezTo>
                  <a:lnTo>
                    <a:pt x="4961924" y="916878"/>
                  </a:lnTo>
                  <a:lnTo>
                    <a:pt x="4961924" y="4241750"/>
                  </a:lnTo>
                  <a:lnTo>
                    <a:pt x="4562919" y="4241750"/>
                  </a:lnTo>
                  <a:lnTo>
                    <a:pt x="4586822" y="4213637"/>
                  </a:lnTo>
                  <a:cubicBezTo>
                    <a:pt x="4649485" y="4133877"/>
                    <a:pt x="4707815" y="4047166"/>
                    <a:pt x="4762695" y="3952854"/>
                  </a:cubicBezTo>
                  <a:cubicBezTo>
                    <a:pt x="4861622" y="3782848"/>
                    <a:pt x="4887296" y="3694842"/>
                    <a:pt x="4899352" y="3631238"/>
                  </a:cubicBezTo>
                  <a:cubicBezTo>
                    <a:pt x="4916960" y="3538446"/>
                    <a:pt x="4915626" y="3419833"/>
                    <a:pt x="4913697" y="3255629"/>
                  </a:cubicBezTo>
                  <a:cubicBezTo>
                    <a:pt x="4911196" y="3035896"/>
                    <a:pt x="4907780" y="2734844"/>
                    <a:pt x="4948868" y="2308976"/>
                  </a:cubicBezTo>
                  <a:cubicBezTo>
                    <a:pt x="4971361" y="2076125"/>
                    <a:pt x="4909748" y="1854571"/>
                    <a:pt x="4760464" y="1631653"/>
                  </a:cubicBezTo>
                  <a:cubicBezTo>
                    <a:pt x="4623847" y="1427699"/>
                    <a:pt x="4415624" y="1228904"/>
                    <a:pt x="4158265" y="1056752"/>
                  </a:cubicBezTo>
                  <a:cubicBezTo>
                    <a:pt x="3855104" y="854020"/>
                    <a:pt x="3572969" y="724304"/>
                    <a:pt x="3295504" y="659991"/>
                  </a:cubicBezTo>
                  <a:cubicBezTo>
                    <a:pt x="2998568" y="591135"/>
                    <a:pt x="2705635" y="598008"/>
                    <a:pt x="2400205" y="680861"/>
                  </a:cubicBezTo>
                  <a:cubicBezTo>
                    <a:pt x="1863373" y="826486"/>
                    <a:pt x="1575835" y="1260672"/>
                    <a:pt x="1228363" y="1858090"/>
                  </a:cubicBezTo>
                  <a:cubicBezTo>
                    <a:pt x="1150390" y="1992089"/>
                    <a:pt x="1071533" y="2115125"/>
                    <a:pt x="995211" y="2234095"/>
                  </a:cubicBezTo>
                  <a:cubicBezTo>
                    <a:pt x="851980" y="2457434"/>
                    <a:pt x="728279" y="2650222"/>
                    <a:pt x="663293" y="2832893"/>
                  </a:cubicBezTo>
                  <a:cubicBezTo>
                    <a:pt x="605703" y="2994540"/>
                    <a:pt x="599973" y="3134617"/>
                    <a:pt x="644068" y="3301224"/>
                  </a:cubicBezTo>
                  <a:cubicBezTo>
                    <a:pt x="723963" y="3603086"/>
                    <a:pt x="861058" y="3879078"/>
                    <a:pt x="1051682" y="4121741"/>
                  </a:cubicBezTo>
                  <a:lnTo>
                    <a:pt x="1155791" y="4241750"/>
                  </a:lnTo>
                  <a:lnTo>
                    <a:pt x="385252" y="4241750"/>
                  </a:lnTo>
                  <a:lnTo>
                    <a:pt x="291954" y="4081572"/>
                  </a:lnTo>
                  <a:cubicBezTo>
                    <a:pt x="189557" y="3889333"/>
                    <a:pt x="107520" y="3682294"/>
                    <a:pt x="49334" y="3462450"/>
                  </a:cubicBezTo>
                  <a:cubicBezTo>
                    <a:pt x="-155725" y="2687681"/>
                    <a:pt x="321044" y="2199945"/>
                    <a:pt x="697040" y="1553793"/>
                  </a:cubicBezTo>
                  <a:cubicBezTo>
                    <a:pt x="1073038" y="907639"/>
                    <a:pt x="1464813" y="300633"/>
                    <a:pt x="2243651" y="89360"/>
                  </a:cubicBezTo>
                  <a:cubicBezTo>
                    <a:pt x="2455952" y="31770"/>
                    <a:pt x="2661276" y="3405"/>
                    <a:pt x="2860366" y="29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71" name="Freeform: Shape 6170">
              <a:extLst>
                <a:ext uri="{FF2B5EF4-FFF2-40B4-BE49-F238E27FC236}">
                  <a16:creationId xmlns:a16="http://schemas.microsoft.com/office/drawing/2014/main" id="{2DC4B234-CD22-40BB-831E-DE40206AA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64890" y="2613525"/>
              <a:ext cx="4961924" cy="4241750"/>
            </a:xfrm>
            <a:custGeom>
              <a:avLst/>
              <a:gdLst>
                <a:gd name="connsiteX0" fmla="*/ 4961924 w 4961924"/>
                <a:gd name="connsiteY0" fmla="*/ 3780120 h 4241750"/>
                <a:gd name="connsiteX1" fmla="*/ 4961924 w 4961924"/>
                <a:gd name="connsiteY1" fmla="*/ 4241750 h 4241750"/>
                <a:gd name="connsiteX2" fmla="*/ 4690594 w 4961924"/>
                <a:gd name="connsiteY2" fmla="*/ 4241750 h 4241750"/>
                <a:gd name="connsiteX3" fmla="*/ 4730832 w 4961924"/>
                <a:gd name="connsiteY3" fmla="*/ 4190580 h 4241750"/>
                <a:gd name="connsiteX4" fmla="*/ 4851056 w 4961924"/>
                <a:gd name="connsiteY4" fmla="*/ 4003378 h 4241750"/>
                <a:gd name="connsiteX5" fmla="*/ 4960390 w 4961924"/>
                <a:gd name="connsiteY5" fmla="*/ 3784651 h 4241750"/>
                <a:gd name="connsiteX6" fmla="*/ 2860366 w 4961924"/>
                <a:gd name="connsiteY6" fmla="*/ 290 h 4241750"/>
                <a:gd name="connsiteX7" fmla="*/ 4503870 w 4961924"/>
                <a:gd name="connsiteY7" fmla="*/ 546588 h 4241750"/>
                <a:gd name="connsiteX8" fmla="*/ 4816872 w 4961924"/>
                <a:gd name="connsiteY8" fmla="*/ 783509 h 4241750"/>
                <a:gd name="connsiteX9" fmla="*/ 4961924 w 4961924"/>
                <a:gd name="connsiteY9" fmla="*/ 916897 h 4241750"/>
                <a:gd name="connsiteX10" fmla="*/ 4961924 w 4961924"/>
                <a:gd name="connsiteY10" fmla="*/ 1784881 h 4241750"/>
                <a:gd name="connsiteX11" fmla="*/ 4950067 w 4961924"/>
                <a:gd name="connsiteY11" fmla="*/ 1756820 h 4241750"/>
                <a:gd name="connsiteX12" fmla="*/ 4845861 w 4961924"/>
                <a:gd name="connsiteY12" fmla="*/ 1574254 h 4241750"/>
                <a:gd name="connsiteX13" fmla="*/ 4215918 w 4961924"/>
                <a:gd name="connsiteY13" fmla="*/ 971588 h 4241750"/>
                <a:gd name="connsiteX14" fmla="*/ 3319590 w 4961924"/>
                <a:gd name="connsiteY14" fmla="*/ 560369 h 4241750"/>
                <a:gd name="connsiteX15" fmla="*/ 2374113 w 4961924"/>
                <a:gd name="connsiteY15" fmla="*/ 582278 h 4241750"/>
                <a:gd name="connsiteX16" fmla="*/ 1692486 w 4961924"/>
                <a:gd name="connsiteY16" fmla="*/ 1005131 h 4241750"/>
                <a:gd name="connsiteX17" fmla="*/ 1139674 w 4961924"/>
                <a:gd name="connsiteY17" fmla="*/ 1807128 h 4241750"/>
                <a:gd name="connsiteX18" fmla="*/ 908812 w 4961924"/>
                <a:gd name="connsiteY18" fmla="*/ 2179343 h 4241750"/>
                <a:gd name="connsiteX19" fmla="*/ 566543 w 4961924"/>
                <a:gd name="connsiteY19" fmla="*/ 2799229 h 4241750"/>
                <a:gd name="connsiteX20" fmla="*/ 544789 w 4961924"/>
                <a:gd name="connsiteY20" fmla="*/ 3327837 h 4241750"/>
                <a:gd name="connsiteX21" fmla="*/ 970585 w 4961924"/>
                <a:gd name="connsiteY21" fmla="*/ 4184948 h 4241750"/>
                <a:gd name="connsiteX22" fmla="*/ 1019856 w 4961924"/>
                <a:gd name="connsiteY22" fmla="*/ 4241750 h 4241750"/>
                <a:gd name="connsiteX23" fmla="*/ 385253 w 4961924"/>
                <a:gd name="connsiteY23" fmla="*/ 4241750 h 4241750"/>
                <a:gd name="connsiteX24" fmla="*/ 291955 w 4961924"/>
                <a:gd name="connsiteY24" fmla="*/ 4081572 h 4241750"/>
                <a:gd name="connsiteX25" fmla="*/ 49334 w 4961924"/>
                <a:gd name="connsiteY25" fmla="*/ 3462450 h 4241750"/>
                <a:gd name="connsiteX26" fmla="*/ 697041 w 4961924"/>
                <a:gd name="connsiteY26" fmla="*/ 1553792 h 4241750"/>
                <a:gd name="connsiteX27" fmla="*/ 2243651 w 4961924"/>
                <a:gd name="connsiteY27" fmla="*/ 89360 h 4241750"/>
                <a:gd name="connsiteX28" fmla="*/ 2860366 w 4961924"/>
                <a:gd name="connsiteY28" fmla="*/ 290 h 424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961924" h="4241750">
                  <a:moveTo>
                    <a:pt x="4961924" y="3780120"/>
                  </a:moveTo>
                  <a:lnTo>
                    <a:pt x="4961924" y="4241750"/>
                  </a:lnTo>
                  <a:lnTo>
                    <a:pt x="4690594" y="4241750"/>
                  </a:lnTo>
                  <a:lnTo>
                    <a:pt x="4730832" y="4190580"/>
                  </a:lnTo>
                  <a:cubicBezTo>
                    <a:pt x="4772669" y="4131651"/>
                    <a:pt x="4812690" y="4069310"/>
                    <a:pt x="4851056" y="4003378"/>
                  </a:cubicBezTo>
                  <a:cubicBezTo>
                    <a:pt x="4904439" y="3911711"/>
                    <a:pt x="4938230" y="3841234"/>
                    <a:pt x="4960390" y="3784651"/>
                  </a:cubicBezTo>
                  <a:close/>
                  <a:moveTo>
                    <a:pt x="2860366" y="290"/>
                  </a:moveTo>
                  <a:cubicBezTo>
                    <a:pt x="3457635" y="-9057"/>
                    <a:pt x="3998796" y="208834"/>
                    <a:pt x="4503870" y="546588"/>
                  </a:cubicBezTo>
                  <a:cubicBezTo>
                    <a:pt x="4609236" y="617064"/>
                    <a:pt x="4715032" y="696137"/>
                    <a:pt x="4816872" y="783509"/>
                  </a:cubicBezTo>
                  <a:lnTo>
                    <a:pt x="4961924" y="916897"/>
                  </a:lnTo>
                  <a:lnTo>
                    <a:pt x="4961924" y="1784881"/>
                  </a:lnTo>
                  <a:lnTo>
                    <a:pt x="4950067" y="1756820"/>
                  </a:lnTo>
                  <a:cubicBezTo>
                    <a:pt x="4921279" y="1695818"/>
                    <a:pt x="4886564" y="1635036"/>
                    <a:pt x="4845861" y="1574254"/>
                  </a:cubicBezTo>
                  <a:cubicBezTo>
                    <a:pt x="4701995" y="1359374"/>
                    <a:pt x="4484232" y="1151017"/>
                    <a:pt x="4215918" y="971588"/>
                  </a:cubicBezTo>
                  <a:cubicBezTo>
                    <a:pt x="3902456" y="762036"/>
                    <a:pt x="3609271" y="627496"/>
                    <a:pt x="3319590" y="560369"/>
                  </a:cubicBezTo>
                  <a:cubicBezTo>
                    <a:pt x="3005602" y="487686"/>
                    <a:pt x="2696391" y="494854"/>
                    <a:pt x="2374113" y="582278"/>
                  </a:cubicBezTo>
                  <a:cubicBezTo>
                    <a:pt x="2112782" y="653168"/>
                    <a:pt x="1896224" y="787673"/>
                    <a:pt x="1692486" y="1005131"/>
                  </a:cubicBezTo>
                  <a:cubicBezTo>
                    <a:pt x="1482349" y="1229714"/>
                    <a:pt x="1304163" y="1524453"/>
                    <a:pt x="1139674" y="1807128"/>
                  </a:cubicBezTo>
                  <a:cubicBezTo>
                    <a:pt x="1062769" y="1939146"/>
                    <a:pt x="984523" y="2061278"/>
                    <a:pt x="908812" y="2179343"/>
                  </a:cubicBezTo>
                  <a:cubicBezTo>
                    <a:pt x="762092" y="2407960"/>
                    <a:pt x="635490" y="2605445"/>
                    <a:pt x="566543" y="2799229"/>
                  </a:cubicBezTo>
                  <a:cubicBezTo>
                    <a:pt x="502372" y="2979355"/>
                    <a:pt x="495683" y="3142303"/>
                    <a:pt x="544789" y="3327837"/>
                  </a:cubicBezTo>
                  <a:cubicBezTo>
                    <a:pt x="628232" y="3643108"/>
                    <a:pt x="771474" y="3931485"/>
                    <a:pt x="970585" y="4184948"/>
                  </a:cubicBezTo>
                  <a:lnTo>
                    <a:pt x="1019856" y="4241750"/>
                  </a:lnTo>
                  <a:lnTo>
                    <a:pt x="385253" y="4241750"/>
                  </a:lnTo>
                  <a:lnTo>
                    <a:pt x="291955" y="4081572"/>
                  </a:lnTo>
                  <a:cubicBezTo>
                    <a:pt x="189558" y="3889334"/>
                    <a:pt x="107521" y="3682295"/>
                    <a:pt x="49334" y="3462450"/>
                  </a:cubicBezTo>
                  <a:cubicBezTo>
                    <a:pt x="-155725" y="2687681"/>
                    <a:pt x="321045" y="2199945"/>
                    <a:pt x="697041" y="1553792"/>
                  </a:cubicBezTo>
                  <a:cubicBezTo>
                    <a:pt x="1073039" y="907639"/>
                    <a:pt x="1464813" y="300633"/>
                    <a:pt x="2243651" y="89360"/>
                  </a:cubicBezTo>
                  <a:cubicBezTo>
                    <a:pt x="2455952" y="31770"/>
                    <a:pt x="2661276" y="3405"/>
                    <a:pt x="2860366" y="29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6172" name="Freeform: Shape 6171">
              <a:extLst>
                <a:ext uri="{FF2B5EF4-FFF2-40B4-BE49-F238E27FC236}">
                  <a16:creationId xmlns:a16="http://schemas.microsoft.com/office/drawing/2014/main" id="{7158934E-AE93-4B15-87B8-BF84C2EFB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5288" y="2243097"/>
              <a:ext cx="5361526" cy="4612178"/>
            </a:xfrm>
            <a:custGeom>
              <a:avLst/>
              <a:gdLst>
                <a:gd name="connsiteX0" fmla="*/ 5361526 w 5361526"/>
                <a:gd name="connsiteY0" fmla="*/ 4501915 h 4612178"/>
                <a:gd name="connsiteX1" fmla="*/ 5361526 w 5361526"/>
                <a:gd name="connsiteY1" fmla="*/ 4612178 h 4612178"/>
                <a:gd name="connsiteX2" fmla="*/ 5279125 w 5361526"/>
                <a:gd name="connsiteY2" fmla="*/ 4612178 h 4612178"/>
                <a:gd name="connsiteX3" fmla="*/ 5279916 w 5361526"/>
                <a:gd name="connsiteY3" fmla="*/ 4611262 h 4612178"/>
                <a:gd name="connsiteX4" fmla="*/ 5318906 w 5361526"/>
                <a:gd name="connsiteY4" fmla="*/ 4559954 h 4612178"/>
                <a:gd name="connsiteX5" fmla="*/ 5357310 w 5361526"/>
                <a:gd name="connsiteY5" fmla="*/ 4507987 h 4612178"/>
                <a:gd name="connsiteX6" fmla="*/ 3209114 w 5361526"/>
                <a:gd name="connsiteY6" fmla="*/ 1897 h 4612178"/>
                <a:gd name="connsiteX7" fmla="*/ 5286441 w 5361526"/>
                <a:gd name="connsiteY7" fmla="*/ 920072 h 4612178"/>
                <a:gd name="connsiteX8" fmla="*/ 5361526 w 5361526"/>
                <a:gd name="connsiteY8" fmla="*/ 1006088 h 4612178"/>
                <a:gd name="connsiteX9" fmla="*/ 5361526 w 5361526"/>
                <a:gd name="connsiteY9" fmla="*/ 1524438 h 4612178"/>
                <a:gd name="connsiteX10" fmla="*/ 5293717 w 5361526"/>
                <a:gd name="connsiteY10" fmla="*/ 1441145 h 4612178"/>
                <a:gd name="connsiteX11" fmla="*/ 5107511 w 5361526"/>
                <a:gd name="connsiteY11" fmla="*/ 1262343 h 4612178"/>
                <a:gd name="connsiteX12" fmla="*/ 4688624 w 5361526"/>
                <a:gd name="connsiteY12" fmla="*/ 963140 h 4612178"/>
                <a:gd name="connsiteX13" fmla="*/ 4232411 w 5361526"/>
                <a:gd name="connsiteY13" fmla="*/ 726973 h 4612178"/>
                <a:gd name="connsiteX14" fmla="*/ 3996189 w 5361526"/>
                <a:gd name="connsiteY14" fmla="*/ 634781 h 4612178"/>
                <a:gd name="connsiteX15" fmla="*/ 3755529 w 5361526"/>
                <a:gd name="connsiteY15" fmla="*/ 563136 h 4612178"/>
                <a:gd name="connsiteX16" fmla="*/ 3264120 w 5361526"/>
                <a:gd name="connsiteY16" fmla="*/ 492888 h 4612178"/>
                <a:gd name="connsiteX17" fmla="*/ 2770692 w 5361526"/>
                <a:gd name="connsiteY17" fmla="*/ 532792 h 4612178"/>
                <a:gd name="connsiteX18" fmla="*/ 2709666 w 5361526"/>
                <a:gd name="connsiteY18" fmla="*/ 545150 h 4612178"/>
                <a:gd name="connsiteX19" fmla="*/ 2648897 w 5361526"/>
                <a:gd name="connsiteY19" fmla="*/ 558872 h 4612178"/>
                <a:gd name="connsiteX20" fmla="*/ 2588416 w 5361526"/>
                <a:gd name="connsiteY20" fmla="*/ 574460 h 4612178"/>
                <a:gd name="connsiteX21" fmla="*/ 2529518 w 5361526"/>
                <a:gd name="connsiteY21" fmla="*/ 591358 h 4612178"/>
                <a:gd name="connsiteX22" fmla="*/ 2302604 w 5361526"/>
                <a:gd name="connsiteY22" fmla="*/ 677371 h 4612178"/>
                <a:gd name="connsiteX23" fmla="*/ 1895486 w 5361526"/>
                <a:gd name="connsiteY23" fmla="*/ 941931 h 4612178"/>
                <a:gd name="connsiteX24" fmla="*/ 1554603 w 5361526"/>
                <a:gd name="connsiteY24" fmla="*/ 1308258 h 4612178"/>
                <a:gd name="connsiteX25" fmla="*/ 1262322 w 5361526"/>
                <a:gd name="connsiteY25" fmla="*/ 1735392 h 4612178"/>
                <a:gd name="connsiteX26" fmla="*/ 1193322 w 5361526"/>
                <a:gd name="connsiteY26" fmla="*/ 1847443 h 4612178"/>
                <a:gd name="connsiteX27" fmla="*/ 1123654 w 5361526"/>
                <a:gd name="connsiteY27" fmla="*/ 1962027 h 4612178"/>
                <a:gd name="connsiteX28" fmla="*/ 977214 w 5361526"/>
                <a:gd name="connsiteY28" fmla="*/ 2189235 h 4612178"/>
                <a:gd name="connsiteX29" fmla="*/ 830163 w 5361526"/>
                <a:gd name="connsiteY29" fmla="*/ 2409855 h 4612178"/>
                <a:gd name="connsiteX30" fmla="*/ 692149 w 5361526"/>
                <a:gd name="connsiteY30" fmla="*/ 2629250 h 4612178"/>
                <a:gd name="connsiteX31" fmla="*/ 574779 w 5361526"/>
                <a:gd name="connsiteY31" fmla="*/ 2853179 h 4612178"/>
                <a:gd name="connsiteX32" fmla="*/ 490961 w 5361526"/>
                <a:gd name="connsiteY32" fmla="*/ 3085709 h 4612178"/>
                <a:gd name="connsiteX33" fmla="*/ 453705 w 5361526"/>
                <a:gd name="connsiteY33" fmla="*/ 3327816 h 4612178"/>
                <a:gd name="connsiteX34" fmla="*/ 466741 w 5361526"/>
                <a:gd name="connsiteY34" fmla="*/ 3574907 h 4612178"/>
                <a:gd name="connsiteX35" fmla="*/ 471534 w 5361526"/>
                <a:gd name="connsiteY35" fmla="*/ 3605843 h 4612178"/>
                <a:gd name="connsiteX36" fmla="*/ 477720 w 5361526"/>
                <a:gd name="connsiteY36" fmla="*/ 3636605 h 4612178"/>
                <a:gd name="connsiteX37" fmla="*/ 483838 w 5361526"/>
                <a:gd name="connsiteY37" fmla="*/ 3667491 h 4612178"/>
                <a:gd name="connsiteX38" fmla="*/ 491571 w 5361526"/>
                <a:gd name="connsiteY38" fmla="*/ 3698652 h 4612178"/>
                <a:gd name="connsiteX39" fmla="*/ 507280 w 5361526"/>
                <a:gd name="connsiteY39" fmla="*/ 3761116 h 4612178"/>
                <a:gd name="connsiteX40" fmla="*/ 515135 w 5361526"/>
                <a:gd name="connsiteY40" fmla="*/ 3792348 h 4612178"/>
                <a:gd name="connsiteX41" fmla="*/ 519062 w 5361526"/>
                <a:gd name="connsiteY41" fmla="*/ 3807963 h 4612178"/>
                <a:gd name="connsiteX42" fmla="*/ 523757 w 5361526"/>
                <a:gd name="connsiteY42" fmla="*/ 3823370 h 4612178"/>
                <a:gd name="connsiteX43" fmla="*/ 561944 w 5361526"/>
                <a:gd name="connsiteY43" fmla="*/ 3946665 h 4612178"/>
                <a:gd name="connsiteX44" fmla="*/ 606750 w 5361526"/>
                <a:gd name="connsiteY44" fmla="*/ 4067755 h 4612178"/>
                <a:gd name="connsiteX45" fmla="*/ 657836 w 5361526"/>
                <a:gd name="connsiteY45" fmla="*/ 4186528 h 4612178"/>
                <a:gd name="connsiteX46" fmla="*/ 664329 w 5361526"/>
                <a:gd name="connsiteY46" fmla="*/ 4201345 h 4612178"/>
                <a:gd name="connsiteX47" fmla="*/ 671540 w 5361526"/>
                <a:gd name="connsiteY47" fmla="*/ 4215764 h 4612178"/>
                <a:gd name="connsiteX48" fmla="*/ 685987 w 5361526"/>
                <a:gd name="connsiteY48" fmla="*/ 4244695 h 4612178"/>
                <a:gd name="connsiteX49" fmla="*/ 714907 w 5361526"/>
                <a:gd name="connsiteY49" fmla="*/ 4302653 h 4612178"/>
                <a:gd name="connsiteX50" fmla="*/ 846679 w 5361526"/>
                <a:gd name="connsiteY50" fmla="*/ 4525723 h 4612178"/>
                <a:gd name="connsiteX51" fmla="*/ 864285 w 5361526"/>
                <a:gd name="connsiteY51" fmla="*/ 4552977 h 4612178"/>
                <a:gd name="connsiteX52" fmla="*/ 883010 w 5361526"/>
                <a:gd name="connsiteY52" fmla="*/ 4579418 h 4612178"/>
                <a:gd name="connsiteX53" fmla="*/ 906594 w 5361526"/>
                <a:gd name="connsiteY53" fmla="*/ 4612178 h 4612178"/>
                <a:gd name="connsiteX54" fmla="*/ 410149 w 5361526"/>
                <a:gd name="connsiteY54" fmla="*/ 4612178 h 4612178"/>
                <a:gd name="connsiteX55" fmla="*/ 354704 w 5361526"/>
                <a:gd name="connsiteY55" fmla="*/ 4516478 h 4612178"/>
                <a:gd name="connsiteX56" fmla="*/ 101993 w 5361526"/>
                <a:gd name="connsiteY56" fmla="*/ 3869726 h 4612178"/>
                <a:gd name="connsiteX57" fmla="*/ 2290556 w 5361526"/>
                <a:gd name="connsiteY57" fmla="*/ 108671 h 4612178"/>
                <a:gd name="connsiteX58" fmla="*/ 3209114 w 5361526"/>
                <a:gd name="connsiteY58" fmla="*/ 1897 h 461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61526" h="4612178">
                  <a:moveTo>
                    <a:pt x="5361526" y="4501915"/>
                  </a:moveTo>
                  <a:lnTo>
                    <a:pt x="5361526" y="4612178"/>
                  </a:lnTo>
                  <a:lnTo>
                    <a:pt x="5279125" y="4612178"/>
                  </a:lnTo>
                  <a:lnTo>
                    <a:pt x="5279916" y="4611262"/>
                  </a:lnTo>
                  <a:lnTo>
                    <a:pt x="5318906" y="4559954"/>
                  </a:lnTo>
                  <a:cubicBezTo>
                    <a:pt x="5331958" y="4542803"/>
                    <a:pt x="5345399" y="4525954"/>
                    <a:pt x="5357310" y="4507987"/>
                  </a:cubicBezTo>
                  <a:close/>
                  <a:moveTo>
                    <a:pt x="3209114" y="1897"/>
                  </a:moveTo>
                  <a:cubicBezTo>
                    <a:pt x="4001649" y="29839"/>
                    <a:pt x="4745275" y="365212"/>
                    <a:pt x="5286441" y="920072"/>
                  </a:cubicBezTo>
                  <a:lnTo>
                    <a:pt x="5361526" y="1006088"/>
                  </a:lnTo>
                  <a:lnTo>
                    <a:pt x="5361526" y="1524438"/>
                  </a:lnTo>
                  <a:lnTo>
                    <a:pt x="5293717" y="1441145"/>
                  </a:lnTo>
                  <a:cubicBezTo>
                    <a:pt x="5235105" y="1377989"/>
                    <a:pt x="5172668" y="1318454"/>
                    <a:pt x="5107511" y="1262343"/>
                  </a:cubicBezTo>
                  <a:cubicBezTo>
                    <a:pt x="4977170" y="1150025"/>
                    <a:pt x="4835850" y="1051023"/>
                    <a:pt x="4688624" y="963140"/>
                  </a:cubicBezTo>
                  <a:cubicBezTo>
                    <a:pt x="4540408" y="875014"/>
                    <a:pt x="4388126" y="794847"/>
                    <a:pt x="4232411" y="726973"/>
                  </a:cubicBezTo>
                  <a:cubicBezTo>
                    <a:pt x="4154434" y="693169"/>
                    <a:pt x="4075888" y="661874"/>
                    <a:pt x="3996189" y="634781"/>
                  </a:cubicBezTo>
                  <a:cubicBezTo>
                    <a:pt x="3916890" y="606864"/>
                    <a:pt x="3836465" y="583241"/>
                    <a:pt x="3755529" y="563136"/>
                  </a:cubicBezTo>
                  <a:cubicBezTo>
                    <a:pt x="3593710" y="523114"/>
                    <a:pt x="3429330" y="497910"/>
                    <a:pt x="3264120" y="492888"/>
                  </a:cubicBezTo>
                  <a:cubicBezTo>
                    <a:pt x="3098959" y="488056"/>
                    <a:pt x="2933721" y="501974"/>
                    <a:pt x="2770692" y="532792"/>
                  </a:cubicBezTo>
                  <a:cubicBezTo>
                    <a:pt x="2750302" y="536992"/>
                    <a:pt x="2729954" y="540568"/>
                    <a:pt x="2709666" y="545150"/>
                  </a:cubicBezTo>
                  <a:lnTo>
                    <a:pt x="2648897" y="558872"/>
                  </a:lnTo>
                  <a:lnTo>
                    <a:pt x="2588416" y="574460"/>
                  </a:lnTo>
                  <a:cubicBezTo>
                    <a:pt x="2568038" y="579476"/>
                    <a:pt x="2549240" y="585803"/>
                    <a:pt x="2529518" y="591358"/>
                  </a:cubicBezTo>
                  <a:cubicBezTo>
                    <a:pt x="2451654" y="614731"/>
                    <a:pt x="2376004" y="643746"/>
                    <a:pt x="2302604" y="677371"/>
                  </a:cubicBezTo>
                  <a:cubicBezTo>
                    <a:pt x="2155755" y="744838"/>
                    <a:pt x="2019903" y="834803"/>
                    <a:pt x="1895486" y="941931"/>
                  </a:cubicBezTo>
                  <a:cubicBezTo>
                    <a:pt x="1771362" y="1049387"/>
                    <a:pt x="1658379" y="1173675"/>
                    <a:pt x="1554603" y="1308258"/>
                  </a:cubicBezTo>
                  <a:cubicBezTo>
                    <a:pt x="1450514" y="1442824"/>
                    <a:pt x="1354827" y="1586982"/>
                    <a:pt x="1262322" y="1735392"/>
                  </a:cubicBezTo>
                  <a:cubicBezTo>
                    <a:pt x="1239143" y="1772586"/>
                    <a:pt x="1216208" y="1809918"/>
                    <a:pt x="1193322" y="1847443"/>
                  </a:cubicBezTo>
                  <a:lnTo>
                    <a:pt x="1123654" y="1962027"/>
                  </a:lnTo>
                  <a:cubicBezTo>
                    <a:pt x="1075912" y="2039348"/>
                    <a:pt x="1026679" y="2114926"/>
                    <a:pt x="977214" y="2189235"/>
                  </a:cubicBezTo>
                  <a:lnTo>
                    <a:pt x="830163" y="2409855"/>
                  </a:lnTo>
                  <a:cubicBezTo>
                    <a:pt x="782224" y="2482931"/>
                    <a:pt x="735411" y="2555600"/>
                    <a:pt x="692149" y="2629250"/>
                  </a:cubicBezTo>
                  <a:cubicBezTo>
                    <a:pt x="649106" y="2702945"/>
                    <a:pt x="608860" y="2777106"/>
                    <a:pt x="574779" y="2853179"/>
                  </a:cubicBezTo>
                  <a:cubicBezTo>
                    <a:pt x="540309" y="2928947"/>
                    <a:pt x="511325" y="3006400"/>
                    <a:pt x="490961" y="3085709"/>
                  </a:cubicBezTo>
                  <a:cubicBezTo>
                    <a:pt x="470474" y="3164950"/>
                    <a:pt x="457859" y="3245945"/>
                    <a:pt x="453705" y="3327816"/>
                  </a:cubicBezTo>
                  <a:cubicBezTo>
                    <a:pt x="449554" y="3409687"/>
                    <a:pt x="454297" y="3492522"/>
                    <a:pt x="466741" y="3574907"/>
                  </a:cubicBezTo>
                  <a:lnTo>
                    <a:pt x="471534" y="3605843"/>
                  </a:lnTo>
                  <a:lnTo>
                    <a:pt x="477720" y="3636605"/>
                  </a:lnTo>
                  <a:lnTo>
                    <a:pt x="483838" y="3667491"/>
                  </a:lnTo>
                  <a:cubicBezTo>
                    <a:pt x="486158" y="3677811"/>
                    <a:pt x="489033" y="3688288"/>
                    <a:pt x="491571" y="3698652"/>
                  </a:cubicBezTo>
                  <a:lnTo>
                    <a:pt x="507280" y="3761116"/>
                  </a:lnTo>
                  <a:lnTo>
                    <a:pt x="515135" y="3792348"/>
                  </a:lnTo>
                  <a:lnTo>
                    <a:pt x="519062" y="3807963"/>
                  </a:lnTo>
                  <a:lnTo>
                    <a:pt x="523757" y="3823370"/>
                  </a:lnTo>
                  <a:cubicBezTo>
                    <a:pt x="536575" y="3864411"/>
                    <a:pt x="548815" y="3905608"/>
                    <a:pt x="561944" y="3946665"/>
                  </a:cubicBezTo>
                  <a:lnTo>
                    <a:pt x="606750" y="4067755"/>
                  </a:lnTo>
                  <a:cubicBezTo>
                    <a:pt x="623068" y="4107641"/>
                    <a:pt x="640776" y="4146945"/>
                    <a:pt x="657836" y="4186528"/>
                  </a:cubicBezTo>
                  <a:lnTo>
                    <a:pt x="664329" y="4201345"/>
                  </a:lnTo>
                  <a:lnTo>
                    <a:pt x="671540" y="4215764"/>
                  </a:lnTo>
                  <a:lnTo>
                    <a:pt x="685987" y="4244695"/>
                  </a:lnTo>
                  <a:lnTo>
                    <a:pt x="714907" y="4302653"/>
                  </a:lnTo>
                  <a:cubicBezTo>
                    <a:pt x="755611" y="4378702"/>
                    <a:pt x="798470" y="4453960"/>
                    <a:pt x="846679" y="4525723"/>
                  </a:cubicBezTo>
                  <a:lnTo>
                    <a:pt x="864285" y="4552977"/>
                  </a:lnTo>
                  <a:cubicBezTo>
                    <a:pt x="870081" y="4562049"/>
                    <a:pt x="876760" y="4570573"/>
                    <a:pt x="883010" y="4579418"/>
                  </a:cubicBezTo>
                  <a:lnTo>
                    <a:pt x="906594" y="4612178"/>
                  </a:lnTo>
                  <a:lnTo>
                    <a:pt x="410149" y="4612178"/>
                  </a:lnTo>
                  <a:lnTo>
                    <a:pt x="354704" y="4516478"/>
                  </a:lnTo>
                  <a:cubicBezTo>
                    <a:pt x="248169" y="4315507"/>
                    <a:pt x="162738" y="4099239"/>
                    <a:pt x="101993" y="3869726"/>
                  </a:cubicBezTo>
                  <a:cubicBezTo>
                    <a:pt x="-329976" y="2237636"/>
                    <a:pt x="649892" y="553729"/>
                    <a:pt x="2290556" y="108671"/>
                  </a:cubicBezTo>
                  <a:cubicBezTo>
                    <a:pt x="2598180" y="25223"/>
                    <a:pt x="2907195" y="-8749"/>
                    <a:pt x="3209114" y="189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174" name="Group 6173">
            <a:extLst>
              <a:ext uri="{FF2B5EF4-FFF2-40B4-BE49-F238E27FC236}">
                <a16:creationId xmlns:a16="http://schemas.microsoft.com/office/drawing/2014/main" id="{B8DE9038-209B-495C-9722-BBC6BA189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723319" y="-2725"/>
            <a:ext cx="4353551" cy="2522814"/>
            <a:chOff x="7723319" y="-24157"/>
            <a:chExt cx="4353551" cy="2522814"/>
          </a:xfrm>
        </p:grpSpPr>
        <p:sp>
          <p:nvSpPr>
            <p:cNvPr id="6175" name="Freeform: Shape 6174">
              <a:extLst>
                <a:ext uri="{FF2B5EF4-FFF2-40B4-BE49-F238E27FC236}">
                  <a16:creationId xmlns:a16="http://schemas.microsoft.com/office/drawing/2014/main" id="{C191050E-85E0-4DEA-9F84-84EF195D75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9316" y="-24157"/>
              <a:ext cx="3870490" cy="2400813"/>
            </a:xfrm>
            <a:custGeom>
              <a:avLst/>
              <a:gdLst>
                <a:gd name="connsiteX0" fmla="*/ 52934 w 3870490"/>
                <a:gd name="connsiteY0" fmla="*/ 0 h 2400813"/>
                <a:gd name="connsiteX1" fmla="*/ 225844 w 3870490"/>
                <a:gd name="connsiteY1" fmla="*/ 0 h 2400813"/>
                <a:gd name="connsiteX2" fmla="*/ 185052 w 3870490"/>
                <a:gd name="connsiteY2" fmla="*/ 70375 h 2400813"/>
                <a:gd name="connsiteX3" fmla="*/ 153127 w 3870490"/>
                <a:gd name="connsiteY3" fmla="*/ 145729 h 2400813"/>
                <a:gd name="connsiteX4" fmla="*/ 117779 w 3870490"/>
                <a:gd name="connsiteY4" fmla="*/ 307391 h 2400813"/>
                <a:gd name="connsiteX5" fmla="*/ 115788 w 3870490"/>
                <a:gd name="connsiteY5" fmla="*/ 328230 h 2400813"/>
                <a:gd name="connsiteX6" fmla="*/ 114721 w 3870490"/>
                <a:gd name="connsiteY6" fmla="*/ 349211 h 2400813"/>
                <a:gd name="connsiteX7" fmla="*/ 113796 w 3870490"/>
                <a:gd name="connsiteY7" fmla="*/ 370263 h 2400813"/>
                <a:gd name="connsiteX8" fmla="*/ 113867 w 3870490"/>
                <a:gd name="connsiteY8" fmla="*/ 391814 h 2400813"/>
                <a:gd name="connsiteX9" fmla="*/ 114436 w 3870490"/>
                <a:gd name="connsiteY9" fmla="*/ 434985 h 2400813"/>
                <a:gd name="connsiteX10" fmla="*/ 114863 w 3870490"/>
                <a:gd name="connsiteY10" fmla="*/ 456606 h 2400813"/>
                <a:gd name="connsiteX11" fmla="*/ 115076 w 3870490"/>
                <a:gd name="connsiteY11" fmla="*/ 467417 h 2400813"/>
                <a:gd name="connsiteX12" fmla="*/ 115930 w 3870490"/>
                <a:gd name="connsiteY12" fmla="*/ 478156 h 2400813"/>
                <a:gd name="connsiteX13" fmla="*/ 123469 w 3870490"/>
                <a:gd name="connsiteY13" fmla="*/ 564215 h 2400813"/>
                <a:gd name="connsiteX14" fmla="*/ 136555 w 3870490"/>
                <a:gd name="connsiteY14" fmla="*/ 649562 h 2400813"/>
                <a:gd name="connsiteX15" fmla="*/ 238332 w 3870490"/>
                <a:gd name="connsiteY15" fmla="*/ 977224 h 2400813"/>
                <a:gd name="connsiteX16" fmla="*/ 397220 w 3870490"/>
                <a:gd name="connsiteY16" fmla="*/ 1277361 h 2400813"/>
                <a:gd name="connsiteX17" fmla="*/ 419623 w 3870490"/>
                <a:gd name="connsiteY17" fmla="*/ 1313207 h 2400813"/>
                <a:gd name="connsiteX18" fmla="*/ 443449 w 3870490"/>
                <a:gd name="connsiteY18" fmla="*/ 1348057 h 2400813"/>
                <a:gd name="connsiteX19" fmla="*/ 466991 w 3870490"/>
                <a:gd name="connsiteY19" fmla="*/ 1383049 h 2400813"/>
                <a:gd name="connsiteX20" fmla="*/ 491813 w 3870490"/>
                <a:gd name="connsiteY20" fmla="*/ 1417188 h 2400813"/>
                <a:gd name="connsiteX21" fmla="*/ 516279 w 3870490"/>
                <a:gd name="connsiteY21" fmla="*/ 1451611 h 2400813"/>
                <a:gd name="connsiteX22" fmla="*/ 542025 w 3870490"/>
                <a:gd name="connsiteY22" fmla="*/ 1485039 h 2400813"/>
                <a:gd name="connsiteX23" fmla="*/ 567629 w 3870490"/>
                <a:gd name="connsiteY23" fmla="*/ 1518609 h 2400813"/>
                <a:gd name="connsiteX24" fmla="*/ 594656 w 3870490"/>
                <a:gd name="connsiteY24" fmla="*/ 1551112 h 2400813"/>
                <a:gd name="connsiteX25" fmla="*/ 621896 w 3870490"/>
                <a:gd name="connsiteY25" fmla="*/ 1583401 h 2400813"/>
                <a:gd name="connsiteX26" fmla="*/ 650558 w 3870490"/>
                <a:gd name="connsiteY26" fmla="*/ 1614482 h 2400813"/>
                <a:gd name="connsiteX27" fmla="*/ 679719 w 3870490"/>
                <a:gd name="connsiteY27" fmla="*/ 1645136 h 2400813"/>
                <a:gd name="connsiteX28" fmla="*/ 687044 w 3870490"/>
                <a:gd name="connsiteY28" fmla="*/ 1652817 h 2400813"/>
                <a:gd name="connsiteX29" fmla="*/ 694726 w 3870490"/>
                <a:gd name="connsiteY29" fmla="*/ 1660072 h 2400813"/>
                <a:gd name="connsiteX30" fmla="*/ 710088 w 3870490"/>
                <a:gd name="connsiteY30" fmla="*/ 1674652 h 2400813"/>
                <a:gd name="connsiteX31" fmla="*/ 740742 w 3870490"/>
                <a:gd name="connsiteY31" fmla="*/ 1703812 h 2400813"/>
                <a:gd name="connsiteX32" fmla="*/ 748423 w 3870490"/>
                <a:gd name="connsiteY32" fmla="*/ 1711138 h 2400813"/>
                <a:gd name="connsiteX33" fmla="*/ 756389 w 3870490"/>
                <a:gd name="connsiteY33" fmla="*/ 1718037 h 2400813"/>
                <a:gd name="connsiteX34" fmla="*/ 772320 w 3870490"/>
                <a:gd name="connsiteY34" fmla="*/ 1731906 h 2400813"/>
                <a:gd name="connsiteX35" fmla="*/ 836971 w 3870490"/>
                <a:gd name="connsiteY35" fmla="*/ 1786528 h 2400813"/>
                <a:gd name="connsiteX36" fmla="*/ 1120323 w 3870490"/>
                <a:gd name="connsiteY36" fmla="*/ 1971162 h 2400813"/>
                <a:gd name="connsiteX37" fmla="*/ 1436677 w 3870490"/>
                <a:gd name="connsiteY37" fmla="*/ 2088301 h 2400813"/>
                <a:gd name="connsiteX38" fmla="*/ 1477785 w 3870490"/>
                <a:gd name="connsiteY38" fmla="*/ 2097618 h 2400813"/>
                <a:gd name="connsiteX39" fmla="*/ 1518965 w 3870490"/>
                <a:gd name="connsiteY39" fmla="*/ 2106153 h 2400813"/>
                <a:gd name="connsiteX40" fmla="*/ 1560430 w 3870490"/>
                <a:gd name="connsiteY40" fmla="*/ 2112981 h 2400813"/>
                <a:gd name="connsiteX41" fmla="*/ 1581127 w 3870490"/>
                <a:gd name="connsiteY41" fmla="*/ 2116394 h 2400813"/>
                <a:gd name="connsiteX42" fmla="*/ 1601894 w 3870490"/>
                <a:gd name="connsiteY42" fmla="*/ 2119381 h 2400813"/>
                <a:gd name="connsiteX43" fmla="*/ 1685179 w 3870490"/>
                <a:gd name="connsiteY43" fmla="*/ 2128414 h 2400813"/>
                <a:gd name="connsiteX44" fmla="*/ 1768606 w 3870490"/>
                <a:gd name="connsiteY44" fmla="*/ 2133250 h 2400813"/>
                <a:gd name="connsiteX45" fmla="*/ 1851962 w 3870490"/>
                <a:gd name="connsiteY45" fmla="*/ 2134246 h 2400813"/>
                <a:gd name="connsiteX46" fmla="*/ 1893568 w 3870490"/>
                <a:gd name="connsiteY46" fmla="*/ 2132966 h 2400813"/>
                <a:gd name="connsiteX47" fmla="*/ 1935033 w 3870490"/>
                <a:gd name="connsiteY47" fmla="*/ 2131686 h 2400813"/>
                <a:gd name="connsiteX48" fmla="*/ 1976924 w 3870490"/>
                <a:gd name="connsiteY48" fmla="*/ 2129339 h 2400813"/>
                <a:gd name="connsiteX49" fmla="*/ 2018957 w 3870490"/>
                <a:gd name="connsiteY49" fmla="*/ 2126494 h 2400813"/>
                <a:gd name="connsiteX50" fmla="*/ 2039939 w 3870490"/>
                <a:gd name="connsiteY50" fmla="*/ 2125285 h 2400813"/>
                <a:gd name="connsiteX51" fmla="*/ 2060777 w 3870490"/>
                <a:gd name="connsiteY51" fmla="*/ 2123222 h 2400813"/>
                <a:gd name="connsiteX52" fmla="*/ 2102384 w 3870490"/>
                <a:gd name="connsiteY52" fmla="*/ 2119239 h 2400813"/>
                <a:gd name="connsiteX53" fmla="*/ 2426774 w 3870490"/>
                <a:gd name="connsiteY53" fmla="*/ 2064902 h 2400813"/>
                <a:gd name="connsiteX54" fmla="*/ 2733597 w 3870490"/>
                <a:gd name="connsiteY54" fmla="*/ 1960209 h 2400813"/>
                <a:gd name="connsiteX55" fmla="*/ 2806925 w 3870490"/>
                <a:gd name="connsiteY55" fmla="*/ 1924292 h 2400813"/>
                <a:gd name="connsiteX56" fmla="*/ 2878474 w 3870490"/>
                <a:gd name="connsiteY56" fmla="*/ 1884037 h 2400813"/>
                <a:gd name="connsiteX57" fmla="*/ 2913324 w 3870490"/>
                <a:gd name="connsiteY57" fmla="*/ 1861989 h 2400813"/>
                <a:gd name="connsiteX58" fmla="*/ 2930749 w 3870490"/>
                <a:gd name="connsiteY58" fmla="*/ 1850894 h 2400813"/>
                <a:gd name="connsiteX59" fmla="*/ 2939497 w 3870490"/>
                <a:gd name="connsiteY59" fmla="*/ 1845346 h 2400813"/>
                <a:gd name="connsiteX60" fmla="*/ 2947961 w 3870490"/>
                <a:gd name="connsiteY60" fmla="*/ 1839301 h 2400813"/>
                <a:gd name="connsiteX61" fmla="*/ 2981815 w 3870490"/>
                <a:gd name="connsiteY61" fmla="*/ 1815261 h 2400813"/>
                <a:gd name="connsiteX62" fmla="*/ 3015314 w 3870490"/>
                <a:gd name="connsiteY62" fmla="*/ 1790439 h 2400813"/>
                <a:gd name="connsiteX63" fmla="*/ 3047959 w 3870490"/>
                <a:gd name="connsiteY63" fmla="*/ 1764266 h 2400813"/>
                <a:gd name="connsiteX64" fmla="*/ 3080035 w 3870490"/>
                <a:gd name="connsiteY64" fmla="*/ 1737311 h 2400813"/>
                <a:gd name="connsiteX65" fmla="*/ 3111329 w 3870490"/>
                <a:gd name="connsiteY65" fmla="*/ 1709217 h 2400813"/>
                <a:gd name="connsiteX66" fmla="*/ 3141912 w 3870490"/>
                <a:gd name="connsiteY66" fmla="*/ 1680484 h 2400813"/>
                <a:gd name="connsiteX67" fmla="*/ 3251512 w 3870490"/>
                <a:gd name="connsiteY67" fmla="*/ 1558722 h 2400813"/>
                <a:gd name="connsiteX68" fmla="*/ 3332236 w 3870490"/>
                <a:gd name="connsiteY68" fmla="*/ 1425936 h 2400813"/>
                <a:gd name="connsiteX69" fmla="*/ 3347599 w 3870490"/>
                <a:gd name="connsiteY69" fmla="*/ 1390304 h 2400813"/>
                <a:gd name="connsiteX70" fmla="*/ 3360756 w 3870490"/>
                <a:gd name="connsiteY70" fmla="*/ 1352751 h 2400813"/>
                <a:gd name="connsiteX71" fmla="*/ 3372776 w 3870490"/>
                <a:gd name="connsiteY71" fmla="*/ 1313847 h 2400813"/>
                <a:gd name="connsiteX72" fmla="*/ 3384085 w 3870490"/>
                <a:gd name="connsiteY72" fmla="*/ 1273805 h 2400813"/>
                <a:gd name="connsiteX73" fmla="*/ 3467298 w 3870490"/>
                <a:gd name="connsiteY73" fmla="*/ 927295 h 2400813"/>
                <a:gd name="connsiteX74" fmla="*/ 3576684 w 3870490"/>
                <a:gd name="connsiteY74" fmla="*/ 579150 h 2400813"/>
                <a:gd name="connsiteX75" fmla="*/ 3633583 w 3870490"/>
                <a:gd name="connsiteY75" fmla="*/ 271972 h 2400813"/>
                <a:gd name="connsiteX76" fmla="*/ 3622799 w 3870490"/>
                <a:gd name="connsiteY76" fmla="*/ 113831 h 2400813"/>
                <a:gd name="connsiteX77" fmla="*/ 3597198 w 3870490"/>
                <a:gd name="connsiteY77" fmla="*/ 0 h 2400813"/>
                <a:gd name="connsiteX78" fmla="*/ 3832669 w 3870490"/>
                <a:gd name="connsiteY78" fmla="*/ 0 h 2400813"/>
                <a:gd name="connsiteX79" fmla="*/ 3852116 w 3870490"/>
                <a:gd name="connsiteY79" fmla="*/ 76154 h 2400813"/>
                <a:gd name="connsiteX80" fmla="*/ 3870421 w 3870490"/>
                <a:gd name="connsiteY80" fmla="*/ 272399 h 2400813"/>
                <a:gd name="connsiteX81" fmla="*/ 3854063 w 3870490"/>
                <a:gd name="connsiteY81" fmla="*/ 470475 h 2400813"/>
                <a:gd name="connsiteX82" fmla="*/ 3802357 w 3870490"/>
                <a:gd name="connsiteY82" fmla="*/ 662435 h 2400813"/>
                <a:gd name="connsiteX83" fmla="*/ 3690765 w 3870490"/>
                <a:gd name="connsiteY83" fmla="*/ 990950 h 2400813"/>
                <a:gd name="connsiteX84" fmla="*/ 3665872 w 3870490"/>
                <a:gd name="connsiteY84" fmla="*/ 1074306 h 2400813"/>
                <a:gd name="connsiteX85" fmla="*/ 3641904 w 3870490"/>
                <a:gd name="connsiteY85" fmla="*/ 1158729 h 2400813"/>
                <a:gd name="connsiteX86" fmla="*/ 3618078 w 3870490"/>
                <a:gd name="connsiteY86" fmla="*/ 1244787 h 2400813"/>
                <a:gd name="connsiteX87" fmla="*/ 3605845 w 3870490"/>
                <a:gd name="connsiteY87" fmla="*/ 1288456 h 2400813"/>
                <a:gd name="connsiteX88" fmla="*/ 3592687 w 3870490"/>
                <a:gd name="connsiteY88" fmla="*/ 1333050 h 2400813"/>
                <a:gd name="connsiteX89" fmla="*/ 3578463 w 3870490"/>
                <a:gd name="connsiteY89" fmla="*/ 1378213 h 2400813"/>
                <a:gd name="connsiteX90" fmla="*/ 3562745 w 3870490"/>
                <a:gd name="connsiteY90" fmla="*/ 1423874 h 2400813"/>
                <a:gd name="connsiteX91" fmla="*/ 3545106 w 3870490"/>
                <a:gd name="connsiteY91" fmla="*/ 1469819 h 2400813"/>
                <a:gd name="connsiteX92" fmla="*/ 3524481 w 3870490"/>
                <a:gd name="connsiteY92" fmla="*/ 1515551 h 2400813"/>
                <a:gd name="connsiteX93" fmla="*/ 3420713 w 3870490"/>
                <a:gd name="connsiteY93" fmla="*/ 1686316 h 2400813"/>
                <a:gd name="connsiteX94" fmla="*/ 3296319 w 3870490"/>
                <a:gd name="connsiteY94" fmla="*/ 1832473 h 2400813"/>
                <a:gd name="connsiteX95" fmla="*/ 3263603 w 3870490"/>
                <a:gd name="connsiteY95" fmla="*/ 1866256 h 2400813"/>
                <a:gd name="connsiteX96" fmla="*/ 3230602 w 3870490"/>
                <a:gd name="connsiteY96" fmla="*/ 1899684 h 2400813"/>
                <a:gd name="connsiteX97" fmla="*/ 3196605 w 3870490"/>
                <a:gd name="connsiteY97" fmla="*/ 1932329 h 2400813"/>
                <a:gd name="connsiteX98" fmla="*/ 3162111 w 3870490"/>
                <a:gd name="connsiteY98" fmla="*/ 1964690 h 2400813"/>
                <a:gd name="connsiteX99" fmla="*/ 3126621 w 3870490"/>
                <a:gd name="connsiteY99" fmla="*/ 1996126 h 2400813"/>
                <a:gd name="connsiteX100" fmla="*/ 3090633 w 3870490"/>
                <a:gd name="connsiteY100" fmla="*/ 2027207 h 2400813"/>
                <a:gd name="connsiteX101" fmla="*/ 3081600 w 3870490"/>
                <a:gd name="connsiteY101" fmla="*/ 2034959 h 2400813"/>
                <a:gd name="connsiteX102" fmla="*/ 3072212 w 3870490"/>
                <a:gd name="connsiteY102" fmla="*/ 2042356 h 2400813"/>
                <a:gd name="connsiteX103" fmla="*/ 3053364 w 3870490"/>
                <a:gd name="connsiteY103" fmla="*/ 2057078 h 2400813"/>
                <a:gd name="connsiteX104" fmla="*/ 3015670 w 3870490"/>
                <a:gd name="connsiteY104" fmla="*/ 2086594 h 2400813"/>
                <a:gd name="connsiteX105" fmla="*/ 2937363 w 3870490"/>
                <a:gd name="connsiteY105" fmla="*/ 2142354 h 2400813"/>
                <a:gd name="connsiteX106" fmla="*/ 2855430 w 3870490"/>
                <a:gd name="connsiteY106" fmla="*/ 2193491 h 2400813"/>
                <a:gd name="connsiteX107" fmla="*/ 2498751 w 3870490"/>
                <a:gd name="connsiteY107" fmla="*/ 2342849 h 2400813"/>
                <a:gd name="connsiteX108" fmla="*/ 2120876 w 3870490"/>
                <a:gd name="connsiteY108" fmla="*/ 2399035 h 2400813"/>
                <a:gd name="connsiteX109" fmla="*/ 2073651 w 3870490"/>
                <a:gd name="connsiteY109" fmla="*/ 2400316 h 2400813"/>
                <a:gd name="connsiteX110" fmla="*/ 2050038 w 3870490"/>
                <a:gd name="connsiteY110" fmla="*/ 2400813 h 2400813"/>
                <a:gd name="connsiteX111" fmla="*/ 2026567 w 3870490"/>
                <a:gd name="connsiteY111" fmla="*/ 2400458 h 2400813"/>
                <a:gd name="connsiteX112" fmla="*/ 1979626 w 3870490"/>
                <a:gd name="connsiteY112" fmla="*/ 2399320 h 2400813"/>
                <a:gd name="connsiteX113" fmla="*/ 1932472 w 3870490"/>
                <a:gd name="connsiteY113" fmla="*/ 2397257 h 2400813"/>
                <a:gd name="connsiteX114" fmla="*/ 1837666 w 3870490"/>
                <a:gd name="connsiteY114" fmla="*/ 2389434 h 2400813"/>
                <a:gd name="connsiteX115" fmla="*/ 1743500 w 3870490"/>
                <a:gd name="connsiteY115" fmla="*/ 2376845 h 2400813"/>
                <a:gd name="connsiteX116" fmla="*/ 1650329 w 3870490"/>
                <a:gd name="connsiteY116" fmla="*/ 2359420 h 2400813"/>
                <a:gd name="connsiteX117" fmla="*/ 1558296 w 3870490"/>
                <a:gd name="connsiteY117" fmla="*/ 2337870 h 2400813"/>
                <a:gd name="connsiteX118" fmla="*/ 1467544 w 3870490"/>
                <a:gd name="connsiteY118" fmla="*/ 2312266 h 2400813"/>
                <a:gd name="connsiteX119" fmla="*/ 1422737 w 3870490"/>
                <a:gd name="connsiteY119" fmla="*/ 2297970 h 2400813"/>
                <a:gd name="connsiteX120" fmla="*/ 1378143 w 3870490"/>
                <a:gd name="connsiteY120" fmla="*/ 2283177 h 2400813"/>
                <a:gd name="connsiteX121" fmla="*/ 1035687 w 3870490"/>
                <a:gd name="connsiteY121" fmla="*/ 2133250 h 2400813"/>
                <a:gd name="connsiteX122" fmla="*/ 721894 w 3870490"/>
                <a:gd name="connsiteY122" fmla="*/ 1932187 h 2400813"/>
                <a:gd name="connsiteX123" fmla="*/ 649421 w 3870490"/>
                <a:gd name="connsiteY123" fmla="*/ 1873368 h 2400813"/>
                <a:gd name="connsiteX124" fmla="*/ 579934 w 3870490"/>
                <a:gd name="connsiteY124" fmla="*/ 1810994 h 2400813"/>
                <a:gd name="connsiteX125" fmla="*/ 562864 w 3870490"/>
                <a:gd name="connsiteY125" fmla="*/ 1795062 h 2400813"/>
                <a:gd name="connsiteX126" fmla="*/ 554330 w 3870490"/>
                <a:gd name="connsiteY126" fmla="*/ 1787097 h 2400813"/>
                <a:gd name="connsiteX127" fmla="*/ 546150 w 3870490"/>
                <a:gd name="connsiteY127" fmla="*/ 1778775 h 2400813"/>
                <a:gd name="connsiteX128" fmla="*/ 513434 w 3870490"/>
                <a:gd name="connsiteY128" fmla="*/ 1745419 h 2400813"/>
                <a:gd name="connsiteX129" fmla="*/ 480860 w 3870490"/>
                <a:gd name="connsiteY129" fmla="*/ 1711920 h 2400813"/>
                <a:gd name="connsiteX130" fmla="*/ 449424 w 3870490"/>
                <a:gd name="connsiteY130" fmla="*/ 1677355 h 2400813"/>
                <a:gd name="connsiteX131" fmla="*/ 418130 w 3870490"/>
                <a:gd name="connsiteY131" fmla="*/ 1642576 h 2400813"/>
                <a:gd name="connsiteX132" fmla="*/ 388401 w 3870490"/>
                <a:gd name="connsiteY132" fmla="*/ 1606445 h 2400813"/>
                <a:gd name="connsiteX133" fmla="*/ 358956 w 3870490"/>
                <a:gd name="connsiteY133" fmla="*/ 1570102 h 2400813"/>
                <a:gd name="connsiteX134" fmla="*/ 331431 w 3870490"/>
                <a:gd name="connsiteY134" fmla="*/ 1532264 h 2400813"/>
                <a:gd name="connsiteX135" fmla="*/ 304262 w 3870490"/>
                <a:gd name="connsiteY135" fmla="*/ 1494143 h 2400813"/>
                <a:gd name="connsiteX136" fmla="*/ 279370 w 3870490"/>
                <a:gd name="connsiteY136" fmla="*/ 1454456 h 2400813"/>
                <a:gd name="connsiteX137" fmla="*/ 254832 w 3870490"/>
                <a:gd name="connsiteY137" fmla="*/ 1414628 h 2400813"/>
                <a:gd name="connsiteX138" fmla="*/ 232215 w 3870490"/>
                <a:gd name="connsiteY138" fmla="*/ 1373661 h 2400813"/>
                <a:gd name="connsiteX139" fmla="*/ 91748 w 3870490"/>
                <a:gd name="connsiteY139" fmla="*/ 1029001 h 2400813"/>
                <a:gd name="connsiteX140" fmla="*/ 20341 w 3870490"/>
                <a:gd name="connsiteY140" fmla="*/ 667129 h 2400813"/>
                <a:gd name="connsiteX141" fmla="*/ 10811 w 3870490"/>
                <a:gd name="connsiteY141" fmla="*/ 575879 h 2400813"/>
                <a:gd name="connsiteX142" fmla="*/ 4481 w 3870490"/>
                <a:gd name="connsiteY142" fmla="*/ 484486 h 2400813"/>
                <a:gd name="connsiteX143" fmla="*/ 3627 w 3870490"/>
                <a:gd name="connsiteY143" fmla="*/ 473035 h 2400813"/>
                <a:gd name="connsiteX144" fmla="*/ 3272 w 3870490"/>
                <a:gd name="connsiteY144" fmla="*/ 461585 h 2400813"/>
                <a:gd name="connsiteX145" fmla="*/ 2560 w 3870490"/>
                <a:gd name="connsiteY145" fmla="*/ 438683 h 2400813"/>
                <a:gd name="connsiteX146" fmla="*/ 853 w 3870490"/>
                <a:gd name="connsiteY146" fmla="*/ 392880 h 2400813"/>
                <a:gd name="connsiteX147" fmla="*/ 0 w 3870490"/>
                <a:gd name="connsiteY147" fmla="*/ 369908 h 2400813"/>
                <a:gd name="connsiteX148" fmla="*/ 71 w 3870490"/>
                <a:gd name="connsiteY148" fmla="*/ 346437 h 2400813"/>
                <a:gd name="connsiteX149" fmla="*/ 71 w 3870490"/>
                <a:gd name="connsiteY149" fmla="*/ 322967 h 2400813"/>
                <a:gd name="connsiteX150" fmla="*/ 996 w 3870490"/>
                <a:gd name="connsiteY150" fmla="*/ 299425 h 2400813"/>
                <a:gd name="connsiteX151" fmla="*/ 23470 w 3870490"/>
                <a:gd name="connsiteY151" fmla="*/ 110452 h 2400813"/>
                <a:gd name="connsiteX152" fmla="*/ 47110 w 3870490"/>
                <a:gd name="connsiteY152" fmla="*/ 16784 h 240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870490" h="2400813">
                  <a:moveTo>
                    <a:pt x="52934" y="0"/>
                  </a:moveTo>
                  <a:lnTo>
                    <a:pt x="225844" y="0"/>
                  </a:lnTo>
                  <a:lnTo>
                    <a:pt x="185052" y="70375"/>
                  </a:lnTo>
                  <a:cubicBezTo>
                    <a:pt x="172882" y="94717"/>
                    <a:pt x="162195" y="119876"/>
                    <a:pt x="153127" y="145729"/>
                  </a:cubicBezTo>
                  <a:cubicBezTo>
                    <a:pt x="134920" y="197435"/>
                    <a:pt x="123255" y="251844"/>
                    <a:pt x="117779" y="307391"/>
                  </a:cubicBezTo>
                  <a:lnTo>
                    <a:pt x="115788" y="328230"/>
                  </a:lnTo>
                  <a:lnTo>
                    <a:pt x="114721" y="349211"/>
                  </a:lnTo>
                  <a:lnTo>
                    <a:pt x="113796" y="370263"/>
                  </a:lnTo>
                  <a:cubicBezTo>
                    <a:pt x="113654" y="377375"/>
                    <a:pt x="113796" y="384630"/>
                    <a:pt x="113867" y="391814"/>
                  </a:cubicBezTo>
                  <a:lnTo>
                    <a:pt x="114436" y="434985"/>
                  </a:lnTo>
                  <a:lnTo>
                    <a:pt x="114863" y="456606"/>
                  </a:lnTo>
                  <a:lnTo>
                    <a:pt x="115076" y="467417"/>
                  </a:lnTo>
                  <a:lnTo>
                    <a:pt x="115930" y="478156"/>
                  </a:lnTo>
                  <a:cubicBezTo>
                    <a:pt x="118135" y="506890"/>
                    <a:pt x="120482" y="535623"/>
                    <a:pt x="123469" y="564215"/>
                  </a:cubicBezTo>
                  <a:cubicBezTo>
                    <a:pt x="127523" y="592735"/>
                    <a:pt x="132004" y="621184"/>
                    <a:pt x="136555" y="649562"/>
                  </a:cubicBezTo>
                  <a:cubicBezTo>
                    <a:pt x="157537" y="762789"/>
                    <a:pt x="193525" y="872531"/>
                    <a:pt x="238332" y="977224"/>
                  </a:cubicBezTo>
                  <a:cubicBezTo>
                    <a:pt x="283281" y="1082058"/>
                    <a:pt x="337335" y="1181843"/>
                    <a:pt x="397220" y="1277361"/>
                  </a:cubicBezTo>
                  <a:cubicBezTo>
                    <a:pt x="404688" y="1289309"/>
                    <a:pt x="411942" y="1301400"/>
                    <a:pt x="419623" y="1313207"/>
                  </a:cubicBezTo>
                  <a:cubicBezTo>
                    <a:pt x="427660" y="1324800"/>
                    <a:pt x="435697" y="1336393"/>
                    <a:pt x="443449" y="1348057"/>
                  </a:cubicBezTo>
                  <a:lnTo>
                    <a:pt x="466991" y="1383049"/>
                  </a:lnTo>
                  <a:lnTo>
                    <a:pt x="491813" y="1417188"/>
                  </a:lnTo>
                  <a:cubicBezTo>
                    <a:pt x="500063" y="1428568"/>
                    <a:pt x="508100" y="1440161"/>
                    <a:pt x="516279" y="1451611"/>
                  </a:cubicBezTo>
                  <a:lnTo>
                    <a:pt x="542025" y="1485039"/>
                  </a:lnTo>
                  <a:lnTo>
                    <a:pt x="567629" y="1518609"/>
                  </a:lnTo>
                  <a:cubicBezTo>
                    <a:pt x="576306" y="1529704"/>
                    <a:pt x="585695" y="1540230"/>
                    <a:pt x="594656" y="1551112"/>
                  </a:cubicBezTo>
                  <a:lnTo>
                    <a:pt x="621896" y="1583401"/>
                  </a:lnTo>
                  <a:cubicBezTo>
                    <a:pt x="631000" y="1594141"/>
                    <a:pt x="641028" y="1604098"/>
                    <a:pt x="650558" y="1614482"/>
                  </a:cubicBezTo>
                  <a:lnTo>
                    <a:pt x="679719" y="1645136"/>
                  </a:lnTo>
                  <a:lnTo>
                    <a:pt x="687044" y="1652817"/>
                  </a:lnTo>
                  <a:lnTo>
                    <a:pt x="694726" y="1660072"/>
                  </a:lnTo>
                  <a:lnTo>
                    <a:pt x="710088" y="1674652"/>
                  </a:lnTo>
                  <a:lnTo>
                    <a:pt x="740742" y="1703812"/>
                  </a:lnTo>
                  <a:lnTo>
                    <a:pt x="748423" y="1711138"/>
                  </a:lnTo>
                  <a:lnTo>
                    <a:pt x="756389" y="1718037"/>
                  </a:lnTo>
                  <a:lnTo>
                    <a:pt x="772320" y="1731906"/>
                  </a:lnTo>
                  <a:cubicBezTo>
                    <a:pt x="793586" y="1750397"/>
                    <a:pt x="814496" y="1769387"/>
                    <a:pt x="836971" y="1786528"/>
                  </a:cubicBezTo>
                  <a:cubicBezTo>
                    <a:pt x="924736" y="1857437"/>
                    <a:pt x="1019329" y="1920452"/>
                    <a:pt x="1120323" y="1971162"/>
                  </a:cubicBezTo>
                  <a:cubicBezTo>
                    <a:pt x="1221175" y="2022014"/>
                    <a:pt x="1327575" y="2061488"/>
                    <a:pt x="1436677" y="2088301"/>
                  </a:cubicBezTo>
                  <a:lnTo>
                    <a:pt x="1477785" y="2097618"/>
                  </a:lnTo>
                  <a:cubicBezTo>
                    <a:pt x="1491512" y="2100534"/>
                    <a:pt x="1505025" y="2104161"/>
                    <a:pt x="1518965" y="2106153"/>
                  </a:cubicBezTo>
                  <a:lnTo>
                    <a:pt x="1560430" y="2112981"/>
                  </a:lnTo>
                  <a:lnTo>
                    <a:pt x="1581127" y="2116394"/>
                  </a:lnTo>
                  <a:cubicBezTo>
                    <a:pt x="1588025" y="2117532"/>
                    <a:pt x="1594924" y="2118741"/>
                    <a:pt x="1601894" y="2119381"/>
                  </a:cubicBezTo>
                  <a:cubicBezTo>
                    <a:pt x="1629774" y="2122369"/>
                    <a:pt x="1657441" y="2125854"/>
                    <a:pt x="1685179" y="2128414"/>
                  </a:cubicBezTo>
                  <a:lnTo>
                    <a:pt x="1768606" y="2133250"/>
                  </a:lnTo>
                  <a:lnTo>
                    <a:pt x="1851962" y="2134246"/>
                  </a:lnTo>
                  <a:cubicBezTo>
                    <a:pt x="1865830" y="2134459"/>
                    <a:pt x="1879699" y="2133321"/>
                    <a:pt x="1893568" y="2132966"/>
                  </a:cubicBezTo>
                  <a:lnTo>
                    <a:pt x="1935033" y="2131686"/>
                  </a:lnTo>
                  <a:cubicBezTo>
                    <a:pt x="1948759" y="2131543"/>
                    <a:pt x="1962913" y="2130263"/>
                    <a:pt x="1976924" y="2129339"/>
                  </a:cubicBezTo>
                  <a:lnTo>
                    <a:pt x="2018957" y="2126494"/>
                  </a:lnTo>
                  <a:lnTo>
                    <a:pt x="2039939" y="2125285"/>
                  </a:lnTo>
                  <a:lnTo>
                    <a:pt x="2060777" y="2123222"/>
                  </a:lnTo>
                  <a:cubicBezTo>
                    <a:pt x="2074646" y="2121800"/>
                    <a:pt x="2088515" y="2120448"/>
                    <a:pt x="2102384" y="2119239"/>
                  </a:cubicBezTo>
                  <a:cubicBezTo>
                    <a:pt x="2213122" y="2108144"/>
                    <a:pt x="2321513" y="2090790"/>
                    <a:pt x="2426774" y="2064902"/>
                  </a:cubicBezTo>
                  <a:cubicBezTo>
                    <a:pt x="2532036" y="2038942"/>
                    <a:pt x="2634595" y="2004945"/>
                    <a:pt x="2733597" y="1960209"/>
                  </a:cubicBezTo>
                  <a:cubicBezTo>
                    <a:pt x="2758063" y="1948474"/>
                    <a:pt x="2782458" y="1936383"/>
                    <a:pt x="2806925" y="1924292"/>
                  </a:cubicBezTo>
                  <a:cubicBezTo>
                    <a:pt x="2830680" y="1910850"/>
                    <a:pt x="2854861" y="1898048"/>
                    <a:pt x="2878474" y="1884037"/>
                  </a:cubicBezTo>
                  <a:lnTo>
                    <a:pt x="2913324" y="1861989"/>
                  </a:lnTo>
                  <a:lnTo>
                    <a:pt x="2930749" y="1850894"/>
                  </a:lnTo>
                  <a:lnTo>
                    <a:pt x="2939497" y="1845346"/>
                  </a:lnTo>
                  <a:lnTo>
                    <a:pt x="2947961" y="1839301"/>
                  </a:lnTo>
                  <a:lnTo>
                    <a:pt x="2981815" y="1815261"/>
                  </a:lnTo>
                  <a:cubicBezTo>
                    <a:pt x="2993124" y="1807224"/>
                    <a:pt x="3004645" y="1799472"/>
                    <a:pt x="3015314" y="1790439"/>
                  </a:cubicBezTo>
                  <a:lnTo>
                    <a:pt x="3047959" y="1764266"/>
                  </a:lnTo>
                  <a:cubicBezTo>
                    <a:pt x="3058841" y="1755518"/>
                    <a:pt x="3069794" y="1746841"/>
                    <a:pt x="3080035" y="1737311"/>
                  </a:cubicBezTo>
                  <a:lnTo>
                    <a:pt x="3111329" y="1709217"/>
                  </a:lnTo>
                  <a:cubicBezTo>
                    <a:pt x="3121642" y="1699758"/>
                    <a:pt x="3132311" y="1690512"/>
                    <a:pt x="3141912" y="1680484"/>
                  </a:cubicBezTo>
                  <a:cubicBezTo>
                    <a:pt x="3181670" y="1641295"/>
                    <a:pt x="3219791" y="1601111"/>
                    <a:pt x="3251512" y="1558722"/>
                  </a:cubicBezTo>
                  <a:cubicBezTo>
                    <a:pt x="3284869" y="1516831"/>
                    <a:pt x="3310330" y="1472664"/>
                    <a:pt x="3332236" y="1425936"/>
                  </a:cubicBezTo>
                  <a:lnTo>
                    <a:pt x="3347599" y="1390304"/>
                  </a:lnTo>
                  <a:lnTo>
                    <a:pt x="3360756" y="1352751"/>
                  </a:lnTo>
                  <a:cubicBezTo>
                    <a:pt x="3365450" y="1340589"/>
                    <a:pt x="3368793" y="1326791"/>
                    <a:pt x="3372776" y="1313847"/>
                  </a:cubicBezTo>
                  <a:cubicBezTo>
                    <a:pt x="3376617" y="1300618"/>
                    <a:pt x="3380671" y="1287816"/>
                    <a:pt x="3384085" y="1273805"/>
                  </a:cubicBezTo>
                  <a:cubicBezTo>
                    <a:pt x="3412107" y="1164418"/>
                    <a:pt x="3435719" y="1044648"/>
                    <a:pt x="3467298" y="927295"/>
                  </a:cubicBezTo>
                  <a:cubicBezTo>
                    <a:pt x="3498165" y="809516"/>
                    <a:pt x="3535362" y="693373"/>
                    <a:pt x="3576684" y="579150"/>
                  </a:cubicBezTo>
                  <a:cubicBezTo>
                    <a:pt x="3612957" y="480503"/>
                    <a:pt x="3632018" y="377020"/>
                    <a:pt x="3633583" y="271972"/>
                  </a:cubicBezTo>
                  <a:cubicBezTo>
                    <a:pt x="3634436" y="219448"/>
                    <a:pt x="3630667" y="166568"/>
                    <a:pt x="3622799" y="113831"/>
                  </a:cubicBezTo>
                  <a:lnTo>
                    <a:pt x="3597198" y="0"/>
                  </a:lnTo>
                  <a:lnTo>
                    <a:pt x="3832669" y="0"/>
                  </a:lnTo>
                  <a:lnTo>
                    <a:pt x="3852116" y="76154"/>
                  </a:lnTo>
                  <a:cubicBezTo>
                    <a:pt x="3863469" y="140520"/>
                    <a:pt x="3869852" y="206184"/>
                    <a:pt x="3870421" y="272399"/>
                  </a:cubicBezTo>
                  <a:cubicBezTo>
                    <a:pt x="3871203" y="338543"/>
                    <a:pt x="3865371" y="405042"/>
                    <a:pt x="3854063" y="470475"/>
                  </a:cubicBezTo>
                  <a:cubicBezTo>
                    <a:pt x="3842612" y="535908"/>
                    <a:pt x="3824974" y="600274"/>
                    <a:pt x="3802357" y="662435"/>
                  </a:cubicBezTo>
                  <a:cubicBezTo>
                    <a:pt x="3762883" y="771395"/>
                    <a:pt x="3724620" y="880355"/>
                    <a:pt x="3690765" y="990950"/>
                  </a:cubicBezTo>
                  <a:lnTo>
                    <a:pt x="3665872" y="1074306"/>
                  </a:lnTo>
                  <a:lnTo>
                    <a:pt x="3641904" y="1158729"/>
                  </a:lnTo>
                  <a:lnTo>
                    <a:pt x="3618078" y="1244787"/>
                  </a:lnTo>
                  <a:lnTo>
                    <a:pt x="3605845" y="1288456"/>
                  </a:lnTo>
                  <a:lnTo>
                    <a:pt x="3592687" y="1333050"/>
                  </a:lnTo>
                  <a:cubicBezTo>
                    <a:pt x="3588633" y="1347772"/>
                    <a:pt x="3583370" y="1363135"/>
                    <a:pt x="3578463" y="1378213"/>
                  </a:cubicBezTo>
                  <a:cubicBezTo>
                    <a:pt x="3573271" y="1393433"/>
                    <a:pt x="3569074" y="1408440"/>
                    <a:pt x="3562745" y="1423874"/>
                  </a:cubicBezTo>
                  <a:lnTo>
                    <a:pt x="3545106" y="1469819"/>
                  </a:lnTo>
                  <a:cubicBezTo>
                    <a:pt x="3538492" y="1485110"/>
                    <a:pt x="3531379" y="1500330"/>
                    <a:pt x="3524481" y="1515551"/>
                  </a:cubicBezTo>
                  <a:cubicBezTo>
                    <a:pt x="3495463" y="1575791"/>
                    <a:pt x="3460683" y="1634752"/>
                    <a:pt x="3420713" y="1686316"/>
                  </a:cubicBezTo>
                  <a:cubicBezTo>
                    <a:pt x="3381809" y="1739373"/>
                    <a:pt x="3338993" y="1786385"/>
                    <a:pt x="3296319" y="1832473"/>
                  </a:cubicBezTo>
                  <a:cubicBezTo>
                    <a:pt x="3285864" y="1844350"/>
                    <a:pt x="3274627" y="1855161"/>
                    <a:pt x="3263603" y="1866256"/>
                  </a:cubicBezTo>
                  <a:lnTo>
                    <a:pt x="3230602" y="1899684"/>
                  </a:lnTo>
                  <a:cubicBezTo>
                    <a:pt x="3219862" y="1911063"/>
                    <a:pt x="3208056" y="1921518"/>
                    <a:pt x="3196605" y="1932329"/>
                  </a:cubicBezTo>
                  <a:lnTo>
                    <a:pt x="3162111" y="1964690"/>
                  </a:lnTo>
                  <a:cubicBezTo>
                    <a:pt x="3150802" y="1975643"/>
                    <a:pt x="3138569" y="1985742"/>
                    <a:pt x="3126621" y="1996126"/>
                  </a:cubicBezTo>
                  <a:lnTo>
                    <a:pt x="3090633" y="2027207"/>
                  </a:lnTo>
                  <a:lnTo>
                    <a:pt x="3081600" y="2034959"/>
                  </a:lnTo>
                  <a:lnTo>
                    <a:pt x="3072212" y="2042356"/>
                  </a:lnTo>
                  <a:lnTo>
                    <a:pt x="3053364" y="2057078"/>
                  </a:lnTo>
                  <a:lnTo>
                    <a:pt x="3015670" y="2086594"/>
                  </a:lnTo>
                  <a:cubicBezTo>
                    <a:pt x="2990065" y="2105726"/>
                    <a:pt x="2963537" y="2123720"/>
                    <a:pt x="2937363" y="2142354"/>
                  </a:cubicBezTo>
                  <a:cubicBezTo>
                    <a:pt x="2910337" y="2159637"/>
                    <a:pt x="2882955" y="2176706"/>
                    <a:pt x="2855430" y="2193491"/>
                  </a:cubicBezTo>
                  <a:cubicBezTo>
                    <a:pt x="2744052" y="2258639"/>
                    <a:pt x="2623215" y="2309279"/>
                    <a:pt x="2498751" y="2342849"/>
                  </a:cubicBezTo>
                  <a:cubicBezTo>
                    <a:pt x="2374286" y="2376561"/>
                    <a:pt x="2246905" y="2394199"/>
                    <a:pt x="2120876" y="2399035"/>
                  </a:cubicBezTo>
                  <a:lnTo>
                    <a:pt x="2073651" y="2400316"/>
                  </a:lnTo>
                  <a:lnTo>
                    <a:pt x="2050038" y="2400813"/>
                  </a:lnTo>
                  <a:lnTo>
                    <a:pt x="2026567" y="2400458"/>
                  </a:lnTo>
                  <a:lnTo>
                    <a:pt x="1979626" y="2399320"/>
                  </a:lnTo>
                  <a:cubicBezTo>
                    <a:pt x="1963980" y="2398893"/>
                    <a:pt x="1948475" y="2398751"/>
                    <a:pt x="1932472" y="2397257"/>
                  </a:cubicBezTo>
                  <a:cubicBezTo>
                    <a:pt x="1900752" y="2394839"/>
                    <a:pt x="1869173" y="2392919"/>
                    <a:pt x="1837666" y="2389434"/>
                  </a:cubicBezTo>
                  <a:lnTo>
                    <a:pt x="1743500" y="2376845"/>
                  </a:lnTo>
                  <a:lnTo>
                    <a:pt x="1650329" y="2359420"/>
                  </a:lnTo>
                  <a:cubicBezTo>
                    <a:pt x="1619533" y="2352450"/>
                    <a:pt x="1588879" y="2344982"/>
                    <a:pt x="1558296" y="2337870"/>
                  </a:cubicBezTo>
                  <a:cubicBezTo>
                    <a:pt x="1527785" y="2330118"/>
                    <a:pt x="1497771" y="2320659"/>
                    <a:pt x="1467544" y="2312266"/>
                  </a:cubicBezTo>
                  <a:cubicBezTo>
                    <a:pt x="1452395" y="2308354"/>
                    <a:pt x="1437601" y="2302807"/>
                    <a:pt x="1422737" y="2297970"/>
                  </a:cubicBezTo>
                  <a:lnTo>
                    <a:pt x="1378143" y="2283177"/>
                  </a:lnTo>
                  <a:cubicBezTo>
                    <a:pt x="1259866" y="2242068"/>
                    <a:pt x="1145430" y="2191926"/>
                    <a:pt x="1035687" y="2133250"/>
                  </a:cubicBezTo>
                  <a:cubicBezTo>
                    <a:pt x="926087" y="2074503"/>
                    <a:pt x="820470" y="2008146"/>
                    <a:pt x="721894" y="1932187"/>
                  </a:cubicBezTo>
                  <a:cubicBezTo>
                    <a:pt x="696717" y="1913837"/>
                    <a:pt x="673247" y="1893354"/>
                    <a:pt x="649421" y="1873368"/>
                  </a:cubicBezTo>
                  <a:cubicBezTo>
                    <a:pt x="625168" y="1853810"/>
                    <a:pt x="602764" y="1832188"/>
                    <a:pt x="579934" y="1810994"/>
                  </a:cubicBezTo>
                  <a:lnTo>
                    <a:pt x="562864" y="1795062"/>
                  </a:lnTo>
                  <a:lnTo>
                    <a:pt x="554330" y="1787097"/>
                  </a:lnTo>
                  <a:lnTo>
                    <a:pt x="546150" y="1778775"/>
                  </a:lnTo>
                  <a:lnTo>
                    <a:pt x="513434" y="1745419"/>
                  </a:lnTo>
                  <a:cubicBezTo>
                    <a:pt x="502623" y="1734181"/>
                    <a:pt x="491244" y="1723584"/>
                    <a:pt x="480860" y="1711920"/>
                  </a:cubicBezTo>
                  <a:lnTo>
                    <a:pt x="449424" y="1677355"/>
                  </a:lnTo>
                  <a:cubicBezTo>
                    <a:pt x="439040" y="1665762"/>
                    <a:pt x="428229" y="1654453"/>
                    <a:pt x="418130" y="1642576"/>
                  </a:cubicBezTo>
                  <a:lnTo>
                    <a:pt x="388401" y="1606445"/>
                  </a:lnTo>
                  <a:cubicBezTo>
                    <a:pt x="378586" y="1594354"/>
                    <a:pt x="368486" y="1582406"/>
                    <a:pt x="358956" y="1570102"/>
                  </a:cubicBezTo>
                  <a:lnTo>
                    <a:pt x="331431" y="1532264"/>
                  </a:lnTo>
                  <a:lnTo>
                    <a:pt x="304262" y="1494143"/>
                  </a:lnTo>
                  <a:lnTo>
                    <a:pt x="279370" y="1454456"/>
                  </a:lnTo>
                  <a:cubicBezTo>
                    <a:pt x="271048" y="1441299"/>
                    <a:pt x="262940" y="1427928"/>
                    <a:pt x="254832" y="1414628"/>
                  </a:cubicBezTo>
                  <a:cubicBezTo>
                    <a:pt x="247080" y="1401114"/>
                    <a:pt x="239754" y="1387316"/>
                    <a:pt x="232215" y="1373661"/>
                  </a:cubicBezTo>
                  <a:cubicBezTo>
                    <a:pt x="172259" y="1264274"/>
                    <a:pt x="125958" y="1147918"/>
                    <a:pt x="91748" y="1029001"/>
                  </a:cubicBezTo>
                  <a:cubicBezTo>
                    <a:pt x="57325" y="910013"/>
                    <a:pt x="35348" y="788606"/>
                    <a:pt x="20341" y="667129"/>
                  </a:cubicBezTo>
                  <a:cubicBezTo>
                    <a:pt x="17354" y="636617"/>
                    <a:pt x="14296" y="606248"/>
                    <a:pt x="10811" y="575879"/>
                  </a:cubicBezTo>
                  <a:cubicBezTo>
                    <a:pt x="8748" y="545367"/>
                    <a:pt x="6899" y="514927"/>
                    <a:pt x="4481" y="484486"/>
                  </a:cubicBezTo>
                  <a:lnTo>
                    <a:pt x="3627" y="473035"/>
                  </a:lnTo>
                  <a:lnTo>
                    <a:pt x="3272" y="461585"/>
                  </a:lnTo>
                  <a:lnTo>
                    <a:pt x="2560" y="438683"/>
                  </a:lnTo>
                  <a:lnTo>
                    <a:pt x="853" y="392880"/>
                  </a:lnTo>
                  <a:cubicBezTo>
                    <a:pt x="640" y="385199"/>
                    <a:pt x="71" y="377660"/>
                    <a:pt x="0" y="369908"/>
                  </a:cubicBezTo>
                  <a:lnTo>
                    <a:pt x="71" y="346437"/>
                  </a:lnTo>
                  <a:lnTo>
                    <a:pt x="71" y="322967"/>
                  </a:lnTo>
                  <a:cubicBezTo>
                    <a:pt x="284" y="315143"/>
                    <a:pt x="711" y="307249"/>
                    <a:pt x="996" y="299425"/>
                  </a:cubicBezTo>
                  <a:cubicBezTo>
                    <a:pt x="3343" y="236624"/>
                    <a:pt x="10526" y="173325"/>
                    <a:pt x="23470" y="110452"/>
                  </a:cubicBezTo>
                  <a:cubicBezTo>
                    <a:pt x="29907" y="79052"/>
                    <a:pt x="37820" y="47776"/>
                    <a:pt x="47110" y="1678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76" name="Freeform: Shape 6175">
              <a:extLst>
                <a:ext uri="{FF2B5EF4-FFF2-40B4-BE49-F238E27FC236}">
                  <a16:creationId xmlns:a16="http://schemas.microsoft.com/office/drawing/2014/main" id="{16CCB46E-D377-4168-9A68-275BCDD258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48279" y="-24157"/>
              <a:ext cx="3952629" cy="2362693"/>
            </a:xfrm>
            <a:custGeom>
              <a:avLst/>
              <a:gdLst>
                <a:gd name="connsiteX0" fmla="*/ 60739 w 3952629"/>
                <a:gd name="connsiteY0" fmla="*/ 0 h 2362693"/>
                <a:gd name="connsiteX1" fmla="*/ 543464 w 3952629"/>
                <a:gd name="connsiteY1" fmla="*/ 0 h 2362693"/>
                <a:gd name="connsiteX2" fmla="*/ 522680 w 3952629"/>
                <a:gd name="connsiteY2" fmla="*/ 26813 h 2362693"/>
                <a:gd name="connsiteX3" fmla="*/ 426807 w 3952629"/>
                <a:gd name="connsiteY3" fmla="*/ 338543 h 2362693"/>
                <a:gd name="connsiteX4" fmla="*/ 554330 w 3952629"/>
                <a:gd name="connsiteY4" fmla="*/ 965276 h 2362693"/>
                <a:gd name="connsiteX5" fmla="*/ 902404 w 3952629"/>
                <a:gd name="connsiteY5" fmla="*/ 1475794 h 2362693"/>
                <a:gd name="connsiteX6" fmla="*/ 2024292 w 3952629"/>
                <a:gd name="connsiteY6" fmla="*/ 1936028 h 2362693"/>
                <a:gd name="connsiteX7" fmla="*/ 3069154 w 3952629"/>
                <a:gd name="connsiteY7" fmla="*/ 1529207 h 2362693"/>
                <a:gd name="connsiteX8" fmla="*/ 3217658 w 3952629"/>
                <a:gd name="connsiteY8" fmla="*/ 1337674 h 2362693"/>
                <a:gd name="connsiteX9" fmla="*/ 3293830 w 3952629"/>
                <a:gd name="connsiteY9" fmla="*/ 1087464 h 2362693"/>
                <a:gd name="connsiteX10" fmla="*/ 3485150 w 3952629"/>
                <a:gd name="connsiteY10" fmla="*/ 456678 h 2362693"/>
                <a:gd name="connsiteX11" fmla="*/ 3513414 w 3952629"/>
                <a:gd name="connsiteY11" fmla="*/ 96310 h 2362693"/>
                <a:gd name="connsiteX12" fmla="*/ 3487933 w 3952629"/>
                <a:gd name="connsiteY12" fmla="*/ 0 h 2362693"/>
                <a:gd name="connsiteX13" fmla="*/ 3928375 w 3952629"/>
                <a:gd name="connsiteY13" fmla="*/ 0 h 2362693"/>
                <a:gd name="connsiteX14" fmla="*/ 3932162 w 3952629"/>
                <a:gd name="connsiteY14" fmla="*/ 14296 h 2362693"/>
                <a:gd name="connsiteX15" fmla="*/ 3885499 w 3952629"/>
                <a:gd name="connsiteY15" fmla="*/ 604400 h 2362693"/>
                <a:gd name="connsiteX16" fmla="*/ 3370856 w 3952629"/>
                <a:gd name="connsiteY16" fmla="*/ 1830909 h 2362693"/>
                <a:gd name="connsiteX17" fmla="*/ 2024220 w 3952629"/>
                <a:gd name="connsiteY17" fmla="*/ 2362693 h 2362693"/>
                <a:gd name="connsiteX18" fmla="*/ 602622 w 3952629"/>
                <a:gd name="connsiteY18" fmla="*/ 1779487 h 2362693"/>
                <a:gd name="connsiteX19" fmla="*/ 0 w 3952629"/>
                <a:gd name="connsiteY19" fmla="*/ 338472 h 2362693"/>
                <a:gd name="connsiteX20" fmla="*/ 18147 w 3952629"/>
                <a:gd name="connsiteY20" fmla="*/ 142893 h 23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52629" h="2362693">
                  <a:moveTo>
                    <a:pt x="60739" y="0"/>
                  </a:moveTo>
                  <a:lnTo>
                    <a:pt x="543464" y="0"/>
                  </a:lnTo>
                  <a:lnTo>
                    <a:pt x="522680" y="26813"/>
                  </a:lnTo>
                  <a:cubicBezTo>
                    <a:pt x="455469" y="125105"/>
                    <a:pt x="426807" y="218346"/>
                    <a:pt x="426807" y="338543"/>
                  </a:cubicBezTo>
                  <a:cubicBezTo>
                    <a:pt x="426807" y="556321"/>
                    <a:pt x="469694" y="767128"/>
                    <a:pt x="554330" y="965276"/>
                  </a:cubicBezTo>
                  <a:cubicBezTo>
                    <a:pt x="636121" y="1156880"/>
                    <a:pt x="753259" y="1328641"/>
                    <a:pt x="902404" y="1475794"/>
                  </a:cubicBezTo>
                  <a:cubicBezTo>
                    <a:pt x="1203181" y="1772588"/>
                    <a:pt x="1601610" y="1936028"/>
                    <a:pt x="2024292" y="1936028"/>
                  </a:cubicBezTo>
                  <a:cubicBezTo>
                    <a:pt x="2471511" y="1936028"/>
                    <a:pt x="2784023" y="1814337"/>
                    <a:pt x="3069154" y="1529207"/>
                  </a:cubicBezTo>
                  <a:cubicBezTo>
                    <a:pt x="3165525" y="1432836"/>
                    <a:pt x="3198312" y="1378285"/>
                    <a:pt x="3217658" y="1337674"/>
                  </a:cubicBezTo>
                  <a:cubicBezTo>
                    <a:pt x="3245893" y="1278429"/>
                    <a:pt x="3266021" y="1198345"/>
                    <a:pt x="3293830" y="1087464"/>
                  </a:cubicBezTo>
                  <a:cubicBezTo>
                    <a:pt x="3331098" y="939103"/>
                    <a:pt x="3382164" y="735834"/>
                    <a:pt x="3485150" y="456678"/>
                  </a:cubicBezTo>
                  <a:cubicBezTo>
                    <a:pt x="3527397" y="342206"/>
                    <a:pt x="3536838" y="223374"/>
                    <a:pt x="3513414" y="96310"/>
                  </a:cubicBezTo>
                  <a:lnTo>
                    <a:pt x="3487933" y="0"/>
                  </a:lnTo>
                  <a:lnTo>
                    <a:pt x="3928375" y="0"/>
                  </a:lnTo>
                  <a:lnTo>
                    <a:pt x="3932162" y="14296"/>
                  </a:lnTo>
                  <a:cubicBezTo>
                    <a:pt x="3967716" y="203579"/>
                    <a:pt x="3959858" y="402954"/>
                    <a:pt x="3885499" y="604400"/>
                  </a:cubicBezTo>
                  <a:cubicBezTo>
                    <a:pt x="3619571" y="1324872"/>
                    <a:pt x="3737137" y="1464628"/>
                    <a:pt x="3370856" y="1830909"/>
                  </a:cubicBezTo>
                  <a:cubicBezTo>
                    <a:pt x="3004503" y="2197190"/>
                    <a:pt x="2583173" y="2362693"/>
                    <a:pt x="2024220" y="2362693"/>
                  </a:cubicBezTo>
                  <a:cubicBezTo>
                    <a:pt x="1470175" y="2362693"/>
                    <a:pt x="968121" y="2140150"/>
                    <a:pt x="602622" y="1779487"/>
                  </a:cubicBezTo>
                  <a:cubicBezTo>
                    <a:pt x="230580" y="1412424"/>
                    <a:pt x="0" y="902403"/>
                    <a:pt x="0" y="338472"/>
                  </a:cubicBezTo>
                  <a:cubicBezTo>
                    <a:pt x="0" y="268603"/>
                    <a:pt x="6339" y="203698"/>
                    <a:pt x="18147" y="14289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77" name="Freeform: Shape 6176">
              <a:extLst>
                <a:ext uri="{FF2B5EF4-FFF2-40B4-BE49-F238E27FC236}">
                  <a16:creationId xmlns:a16="http://schemas.microsoft.com/office/drawing/2014/main" id="{14C162F3-BDBB-4E50-8067-E8FE902C1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48279" y="-24157"/>
              <a:ext cx="3952599" cy="2355436"/>
            </a:xfrm>
            <a:custGeom>
              <a:avLst/>
              <a:gdLst>
                <a:gd name="connsiteX0" fmla="*/ 58576 w 3952599"/>
                <a:gd name="connsiteY0" fmla="*/ 0 h 2355436"/>
                <a:gd name="connsiteX1" fmla="*/ 451628 w 3952599"/>
                <a:gd name="connsiteY1" fmla="*/ 0 h 2355436"/>
                <a:gd name="connsiteX2" fmla="*/ 415353 w 3952599"/>
                <a:gd name="connsiteY2" fmla="*/ 61589 h 2355436"/>
                <a:gd name="connsiteX3" fmla="*/ 355613 w 3952599"/>
                <a:gd name="connsiteY3" fmla="*/ 331073 h 2355436"/>
                <a:gd name="connsiteX4" fmla="*/ 488826 w 3952599"/>
                <a:gd name="connsiteY4" fmla="*/ 985757 h 2355436"/>
                <a:gd name="connsiteX5" fmla="*/ 852333 w 3952599"/>
                <a:gd name="connsiteY5" fmla="*/ 1518963 h 2355436"/>
                <a:gd name="connsiteX6" fmla="*/ 2024220 w 3952599"/>
                <a:gd name="connsiteY6" fmla="*/ 1999680 h 2355436"/>
                <a:gd name="connsiteX7" fmla="*/ 2639289 w 3952599"/>
                <a:gd name="connsiteY7" fmla="*/ 1895984 h 2355436"/>
                <a:gd name="connsiteX8" fmla="*/ 3119366 w 3952599"/>
                <a:gd name="connsiteY8" fmla="*/ 1572091 h 2355436"/>
                <a:gd name="connsiteX9" fmla="*/ 3281810 w 3952599"/>
                <a:gd name="connsiteY9" fmla="*/ 1360928 h 2355436"/>
                <a:gd name="connsiteX10" fmla="*/ 3362819 w 3952599"/>
                <a:gd name="connsiteY10" fmla="*/ 1097419 h 2355436"/>
                <a:gd name="connsiteX11" fmla="*/ 3551863 w 3952599"/>
                <a:gd name="connsiteY11" fmla="*/ 473958 h 2355436"/>
                <a:gd name="connsiteX12" fmla="*/ 3583808 w 3952599"/>
                <a:gd name="connsiteY12" fmla="*/ 77974 h 2355436"/>
                <a:gd name="connsiteX13" fmla="*/ 3563247 w 3952599"/>
                <a:gd name="connsiteY13" fmla="*/ 0 h 2355436"/>
                <a:gd name="connsiteX14" fmla="*/ 3930266 w 3952599"/>
                <a:gd name="connsiteY14" fmla="*/ 0 h 2355436"/>
                <a:gd name="connsiteX15" fmla="*/ 3932131 w 3952599"/>
                <a:gd name="connsiteY15" fmla="*/ 7039 h 2355436"/>
                <a:gd name="connsiteX16" fmla="*/ 3885499 w 3952599"/>
                <a:gd name="connsiteY16" fmla="*/ 597143 h 2355436"/>
                <a:gd name="connsiteX17" fmla="*/ 3370856 w 3952599"/>
                <a:gd name="connsiteY17" fmla="*/ 1823652 h 2355436"/>
                <a:gd name="connsiteX18" fmla="*/ 2024220 w 3952599"/>
                <a:gd name="connsiteY18" fmla="*/ 2355436 h 2355436"/>
                <a:gd name="connsiteX19" fmla="*/ 602622 w 3952599"/>
                <a:gd name="connsiteY19" fmla="*/ 1772230 h 2355436"/>
                <a:gd name="connsiteX20" fmla="*/ 0 w 3952599"/>
                <a:gd name="connsiteY20" fmla="*/ 331215 h 2355436"/>
                <a:gd name="connsiteX21" fmla="*/ 18147 w 3952599"/>
                <a:gd name="connsiteY21" fmla="*/ 135636 h 235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52599" h="2355436">
                  <a:moveTo>
                    <a:pt x="58576" y="0"/>
                  </a:moveTo>
                  <a:lnTo>
                    <a:pt x="451628" y="0"/>
                  </a:lnTo>
                  <a:lnTo>
                    <a:pt x="415353" y="61589"/>
                  </a:lnTo>
                  <a:cubicBezTo>
                    <a:pt x="374377" y="144576"/>
                    <a:pt x="355613" y="230683"/>
                    <a:pt x="355613" y="331073"/>
                  </a:cubicBezTo>
                  <a:cubicBezTo>
                    <a:pt x="355613" y="558523"/>
                    <a:pt x="400420" y="778790"/>
                    <a:pt x="488826" y="985757"/>
                  </a:cubicBezTo>
                  <a:cubicBezTo>
                    <a:pt x="574244" y="1185896"/>
                    <a:pt x="696575" y="1365267"/>
                    <a:pt x="852333" y="1518963"/>
                  </a:cubicBezTo>
                  <a:cubicBezTo>
                    <a:pt x="1166553" y="1828915"/>
                    <a:pt x="1582762" y="1999680"/>
                    <a:pt x="2024220" y="1999680"/>
                  </a:cubicBezTo>
                  <a:cubicBezTo>
                    <a:pt x="2261130" y="1999680"/>
                    <a:pt x="2462336" y="1965755"/>
                    <a:pt x="2639289" y="1895984"/>
                  </a:cubicBezTo>
                  <a:cubicBezTo>
                    <a:pt x="2812828" y="1827564"/>
                    <a:pt x="2969867" y="1721591"/>
                    <a:pt x="3119366" y="1572091"/>
                  </a:cubicBezTo>
                  <a:cubicBezTo>
                    <a:pt x="3223348" y="1468181"/>
                    <a:pt x="3259833" y="1407016"/>
                    <a:pt x="3281810" y="1360928"/>
                  </a:cubicBezTo>
                  <a:cubicBezTo>
                    <a:pt x="3313104" y="1295282"/>
                    <a:pt x="3333943" y="1212282"/>
                    <a:pt x="3362819" y="1097419"/>
                  </a:cubicBezTo>
                  <a:cubicBezTo>
                    <a:pt x="3399660" y="950622"/>
                    <a:pt x="3450157" y="749487"/>
                    <a:pt x="3551863" y="473958"/>
                  </a:cubicBezTo>
                  <a:cubicBezTo>
                    <a:pt x="3598537" y="347485"/>
                    <a:pt x="3609205" y="216930"/>
                    <a:pt x="3583808" y="77974"/>
                  </a:cubicBezTo>
                  <a:lnTo>
                    <a:pt x="3563247" y="0"/>
                  </a:lnTo>
                  <a:lnTo>
                    <a:pt x="3930266" y="0"/>
                  </a:lnTo>
                  <a:lnTo>
                    <a:pt x="3932131" y="7039"/>
                  </a:lnTo>
                  <a:cubicBezTo>
                    <a:pt x="3967683" y="196322"/>
                    <a:pt x="3959831" y="395697"/>
                    <a:pt x="3885499" y="597143"/>
                  </a:cubicBezTo>
                  <a:cubicBezTo>
                    <a:pt x="3619571" y="1317615"/>
                    <a:pt x="3737137" y="1457371"/>
                    <a:pt x="3370856" y="1823652"/>
                  </a:cubicBezTo>
                  <a:cubicBezTo>
                    <a:pt x="3004503" y="2189933"/>
                    <a:pt x="2583173" y="2355436"/>
                    <a:pt x="2024220" y="2355436"/>
                  </a:cubicBezTo>
                  <a:cubicBezTo>
                    <a:pt x="1470175" y="2355436"/>
                    <a:pt x="968121" y="2132893"/>
                    <a:pt x="602622" y="1772230"/>
                  </a:cubicBezTo>
                  <a:cubicBezTo>
                    <a:pt x="230580" y="1405167"/>
                    <a:pt x="0" y="895146"/>
                    <a:pt x="0" y="331215"/>
                  </a:cubicBezTo>
                  <a:cubicBezTo>
                    <a:pt x="0" y="261346"/>
                    <a:pt x="6339" y="196441"/>
                    <a:pt x="18147" y="13563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6178" name="Freeform: Shape 6177">
              <a:extLst>
                <a:ext uri="{FF2B5EF4-FFF2-40B4-BE49-F238E27FC236}">
                  <a16:creationId xmlns:a16="http://schemas.microsoft.com/office/drawing/2014/main" id="{CAFC7818-B47B-4EFA-9E41-0AE3BC65DB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23319" y="-24157"/>
              <a:ext cx="4353551" cy="2522814"/>
            </a:xfrm>
            <a:custGeom>
              <a:avLst/>
              <a:gdLst>
                <a:gd name="connsiteX0" fmla="*/ 36983 w 4353551"/>
                <a:gd name="connsiteY0" fmla="*/ 0 h 2522814"/>
                <a:gd name="connsiteX1" fmla="*/ 370548 w 4353551"/>
                <a:gd name="connsiteY1" fmla="*/ 0 h 2522814"/>
                <a:gd name="connsiteX2" fmla="*/ 369138 w 4353551"/>
                <a:gd name="connsiteY2" fmla="*/ 2842 h 2522814"/>
                <a:gd name="connsiteX3" fmla="*/ 338508 w 4353551"/>
                <a:gd name="connsiteY3" fmla="*/ 84383 h 2522814"/>
                <a:gd name="connsiteX4" fmla="*/ 302709 w 4353551"/>
                <a:gd name="connsiteY4" fmla="*/ 256626 h 2522814"/>
                <a:gd name="connsiteX5" fmla="*/ 300389 w 4353551"/>
                <a:gd name="connsiteY5" fmla="*/ 278781 h 2522814"/>
                <a:gd name="connsiteX6" fmla="*/ 299052 w 4353551"/>
                <a:gd name="connsiteY6" fmla="*/ 301076 h 2522814"/>
                <a:gd name="connsiteX7" fmla="*/ 297645 w 4353551"/>
                <a:gd name="connsiteY7" fmla="*/ 323441 h 2522814"/>
                <a:gd name="connsiteX8" fmla="*/ 297293 w 4353551"/>
                <a:gd name="connsiteY8" fmla="*/ 346299 h 2522814"/>
                <a:gd name="connsiteX9" fmla="*/ 296731 w 4353551"/>
                <a:gd name="connsiteY9" fmla="*/ 392156 h 2522814"/>
                <a:gd name="connsiteX10" fmla="*/ 296450 w 4353551"/>
                <a:gd name="connsiteY10" fmla="*/ 415084 h 2522814"/>
                <a:gd name="connsiteX11" fmla="*/ 296309 w 4353551"/>
                <a:gd name="connsiteY11" fmla="*/ 426548 h 2522814"/>
                <a:gd name="connsiteX12" fmla="*/ 296731 w 4353551"/>
                <a:gd name="connsiteY12" fmla="*/ 438012 h 2522814"/>
                <a:gd name="connsiteX13" fmla="*/ 300529 w 4353551"/>
                <a:gd name="connsiteY13" fmla="*/ 529866 h 2522814"/>
                <a:gd name="connsiteX14" fmla="*/ 309250 w 4353551"/>
                <a:gd name="connsiteY14" fmla="*/ 621438 h 2522814"/>
                <a:gd name="connsiteX15" fmla="*/ 322684 w 4353551"/>
                <a:gd name="connsiteY15" fmla="*/ 712589 h 2522814"/>
                <a:gd name="connsiteX16" fmla="*/ 324442 w 4353551"/>
                <a:gd name="connsiteY16" fmla="*/ 723983 h 2522814"/>
                <a:gd name="connsiteX17" fmla="*/ 326763 w 4353551"/>
                <a:gd name="connsiteY17" fmla="*/ 735235 h 2522814"/>
                <a:gd name="connsiteX18" fmla="*/ 331405 w 4353551"/>
                <a:gd name="connsiteY18" fmla="*/ 757813 h 2522814"/>
                <a:gd name="connsiteX19" fmla="*/ 340689 w 4353551"/>
                <a:gd name="connsiteY19" fmla="*/ 803035 h 2522814"/>
                <a:gd name="connsiteX20" fmla="*/ 390414 w 4353551"/>
                <a:gd name="connsiteY20" fmla="*/ 980905 h 2522814"/>
                <a:gd name="connsiteX21" fmla="*/ 397517 w 4353551"/>
                <a:gd name="connsiteY21" fmla="*/ 1002919 h 2522814"/>
                <a:gd name="connsiteX22" fmla="*/ 405535 w 4353551"/>
                <a:gd name="connsiteY22" fmla="*/ 1024582 h 2522814"/>
                <a:gd name="connsiteX23" fmla="*/ 421922 w 4353551"/>
                <a:gd name="connsiteY23" fmla="*/ 1067836 h 2522814"/>
                <a:gd name="connsiteX24" fmla="*/ 458002 w 4353551"/>
                <a:gd name="connsiteY24" fmla="*/ 1153078 h 2522814"/>
                <a:gd name="connsiteX25" fmla="*/ 467427 w 4353551"/>
                <a:gd name="connsiteY25" fmla="*/ 1174247 h 2522814"/>
                <a:gd name="connsiteX26" fmla="*/ 477273 w 4353551"/>
                <a:gd name="connsiteY26" fmla="*/ 1195207 h 2522814"/>
                <a:gd name="connsiteX27" fmla="*/ 498161 w 4353551"/>
                <a:gd name="connsiteY27" fmla="*/ 1236492 h 2522814"/>
                <a:gd name="connsiteX28" fmla="*/ 519613 w 4353551"/>
                <a:gd name="connsiteY28" fmla="*/ 1277566 h 2522814"/>
                <a:gd name="connsiteX29" fmla="*/ 542752 w 4353551"/>
                <a:gd name="connsiteY29" fmla="*/ 1317655 h 2522814"/>
                <a:gd name="connsiteX30" fmla="*/ 760148 w 4353551"/>
                <a:gd name="connsiteY30" fmla="*/ 1616777 h 2522814"/>
                <a:gd name="connsiteX31" fmla="*/ 1349319 w 4353551"/>
                <a:gd name="connsiteY31" fmla="*/ 2050725 h 2522814"/>
                <a:gd name="connsiteX32" fmla="*/ 1692258 w 4353551"/>
                <a:gd name="connsiteY32" fmla="*/ 2171978 h 2522814"/>
                <a:gd name="connsiteX33" fmla="*/ 1736427 w 4353551"/>
                <a:gd name="connsiteY33" fmla="*/ 2182247 h 2522814"/>
                <a:gd name="connsiteX34" fmla="*/ 1780595 w 4353551"/>
                <a:gd name="connsiteY34" fmla="*/ 2192093 h 2522814"/>
                <a:gd name="connsiteX35" fmla="*/ 1825045 w 4353551"/>
                <a:gd name="connsiteY35" fmla="*/ 2200392 h 2522814"/>
                <a:gd name="connsiteX36" fmla="*/ 1847270 w 4353551"/>
                <a:gd name="connsiteY36" fmla="*/ 2204542 h 2522814"/>
                <a:gd name="connsiteX37" fmla="*/ 1869565 w 4353551"/>
                <a:gd name="connsiteY37" fmla="*/ 2208269 h 2522814"/>
                <a:gd name="connsiteX38" fmla="*/ 1958958 w 4353551"/>
                <a:gd name="connsiteY38" fmla="*/ 2220788 h 2522814"/>
                <a:gd name="connsiteX39" fmla="*/ 2048630 w 4353551"/>
                <a:gd name="connsiteY39" fmla="*/ 2229299 h 2522814"/>
                <a:gd name="connsiteX40" fmla="*/ 2138515 w 4353551"/>
                <a:gd name="connsiteY40" fmla="*/ 2233729 h 2522814"/>
                <a:gd name="connsiteX41" fmla="*/ 2228400 w 4353551"/>
                <a:gd name="connsiteY41" fmla="*/ 2234644 h 2522814"/>
                <a:gd name="connsiteX42" fmla="*/ 2409434 w 4353551"/>
                <a:gd name="connsiteY42" fmla="*/ 2226836 h 2522814"/>
                <a:gd name="connsiteX43" fmla="*/ 2763626 w 4353551"/>
                <a:gd name="connsiteY43" fmla="*/ 2172189 h 2522814"/>
                <a:gd name="connsiteX44" fmla="*/ 3098969 w 4353551"/>
                <a:gd name="connsiteY44" fmla="*/ 2053750 h 2522814"/>
                <a:gd name="connsiteX45" fmla="*/ 3405757 w 4353551"/>
                <a:gd name="connsiteY45" fmla="*/ 1866174 h 2522814"/>
                <a:gd name="connsiteX46" fmla="*/ 3441697 w 4353551"/>
                <a:gd name="connsiteY46" fmla="*/ 1838182 h 2522814"/>
                <a:gd name="connsiteX47" fmla="*/ 3477355 w 4353551"/>
                <a:gd name="connsiteY47" fmla="*/ 1809627 h 2522814"/>
                <a:gd name="connsiteX48" fmla="*/ 3512240 w 4353551"/>
                <a:gd name="connsiteY48" fmla="*/ 1779947 h 2522814"/>
                <a:gd name="connsiteX49" fmla="*/ 3546632 w 4353551"/>
                <a:gd name="connsiteY49" fmla="*/ 1749705 h 2522814"/>
                <a:gd name="connsiteX50" fmla="*/ 3674004 w 4353551"/>
                <a:gd name="connsiteY50" fmla="*/ 1620013 h 2522814"/>
                <a:gd name="connsiteX51" fmla="*/ 3776056 w 4353551"/>
                <a:gd name="connsiteY51" fmla="*/ 1472174 h 2522814"/>
                <a:gd name="connsiteX52" fmla="*/ 3796522 w 4353551"/>
                <a:gd name="connsiteY52" fmla="*/ 1431733 h 2522814"/>
                <a:gd name="connsiteX53" fmla="*/ 3814456 w 4353551"/>
                <a:gd name="connsiteY53" fmla="*/ 1389745 h 2522814"/>
                <a:gd name="connsiteX54" fmla="*/ 3830984 w 4353551"/>
                <a:gd name="connsiteY54" fmla="*/ 1346772 h 2522814"/>
                <a:gd name="connsiteX55" fmla="*/ 3846246 w 4353551"/>
                <a:gd name="connsiteY55" fmla="*/ 1302956 h 2522814"/>
                <a:gd name="connsiteX56" fmla="*/ 3900402 w 4353551"/>
                <a:gd name="connsiteY56" fmla="*/ 1123258 h 2522814"/>
                <a:gd name="connsiteX57" fmla="*/ 3926918 w 4353551"/>
                <a:gd name="connsiteY57" fmla="*/ 1032670 h 2522814"/>
                <a:gd name="connsiteX58" fmla="*/ 3954206 w 4353551"/>
                <a:gd name="connsiteY58" fmla="*/ 942223 h 2522814"/>
                <a:gd name="connsiteX59" fmla="*/ 4074685 w 4353551"/>
                <a:gd name="connsiteY59" fmla="*/ 585076 h 2522814"/>
                <a:gd name="connsiteX60" fmla="*/ 4135310 w 4353551"/>
                <a:gd name="connsiteY60" fmla="*/ 219983 h 2522814"/>
                <a:gd name="connsiteX61" fmla="*/ 4114634 w 4353551"/>
                <a:gd name="connsiteY61" fmla="*/ 35994 h 2522814"/>
                <a:gd name="connsiteX62" fmla="*/ 4106672 w 4353551"/>
                <a:gd name="connsiteY62" fmla="*/ 0 h 2522814"/>
                <a:gd name="connsiteX63" fmla="*/ 4316568 w 4353551"/>
                <a:gd name="connsiteY63" fmla="*/ 0 h 2522814"/>
                <a:gd name="connsiteX64" fmla="*/ 4342312 w 4353551"/>
                <a:gd name="connsiteY64" fmla="*/ 168682 h 2522814"/>
                <a:gd name="connsiteX65" fmla="*/ 4353551 w 4353551"/>
                <a:gd name="connsiteY65" fmla="*/ 391242 h 2522814"/>
                <a:gd name="connsiteX66" fmla="*/ 2824077 w 4353551"/>
                <a:gd name="connsiteY66" fmla="*/ 2470152 h 2522814"/>
                <a:gd name="connsiteX67" fmla="*/ 2619271 w 4353551"/>
                <a:gd name="connsiteY67" fmla="*/ 2522814 h 2522814"/>
                <a:gd name="connsiteX68" fmla="*/ 1734280 w 4353551"/>
                <a:gd name="connsiteY68" fmla="*/ 2522814 h 2522814"/>
                <a:gd name="connsiteX69" fmla="*/ 1529475 w 4353551"/>
                <a:gd name="connsiteY69" fmla="*/ 2470152 h 2522814"/>
                <a:gd name="connsiteX70" fmla="*/ 0 w 4353551"/>
                <a:gd name="connsiteY70" fmla="*/ 391242 h 2522814"/>
                <a:gd name="connsiteX71" fmla="*/ 11239 w 4353551"/>
                <a:gd name="connsiteY71" fmla="*/ 168682 h 25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4353551" h="2522814">
                  <a:moveTo>
                    <a:pt x="36983" y="0"/>
                  </a:moveTo>
                  <a:lnTo>
                    <a:pt x="370548" y="0"/>
                  </a:lnTo>
                  <a:lnTo>
                    <a:pt x="369138" y="2842"/>
                  </a:lnTo>
                  <a:cubicBezTo>
                    <a:pt x="357568" y="29436"/>
                    <a:pt x="347335" y="56637"/>
                    <a:pt x="338508" y="84383"/>
                  </a:cubicBezTo>
                  <a:cubicBezTo>
                    <a:pt x="320855" y="139875"/>
                    <a:pt x="309110" y="197688"/>
                    <a:pt x="302709" y="256626"/>
                  </a:cubicBezTo>
                  <a:lnTo>
                    <a:pt x="300389" y="278781"/>
                  </a:lnTo>
                  <a:lnTo>
                    <a:pt x="299052" y="301076"/>
                  </a:lnTo>
                  <a:lnTo>
                    <a:pt x="297645" y="323441"/>
                  </a:lnTo>
                  <a:cubicBezTo>
                    <a:pt x="297364" y="330968"/>
                    <a:pt x="297435" y="338704"/>
                    <a:pt x="297293" y="346299"/>
                  </a:cubicBezTo>
                  <a:lnTo>
                    <a:pt x="296731" y="392156"/>
                  </a:lnTo>
                  <a:lnTo>
                    <a:pt x="296450" y="415084"/>
                  </a:lnTo>
                  <a:lnTo>
                    <a:pt x="296309" y="426548"/>
                  </a:lnTo>
                  <a:lnTo>
                    <a:pt x="296731" y="438012"/>
                  </a:lnTo>
                  <a:cubicBezTo>
                    <a:pt x="298068" y="468606"/>
                    <a:pt x="298981" y="499201"/>
                    <a:pt x="300529" y="529866"/>
                  </a:cubicBezTo>
                  <a:lnTo>
                    <a:pt x="309250" y="621438"/>
                  </a:lnTo>
                  <a:cubicBezTo>
                    <a:pt x="313189" y="651892"/>
                    <a:pt x="318183" y="682205"/>
                    <a:pt x="322684" y="712589"/>
                  </a:cubicBezTo>
                  <a:lnTo>
                    <a:pt x="324442" y="723983"/>
                  </a:lnTo>
                  <a:lnTo>
                    <a:pt x="326763" y="735235"/>
                  </a:lnTo>
                  <a:lnTo>
                    <a:pt x="331405" y="757813"/>
                  </a:lnTo>
                  <a:lnTo>
                    <a:pt x="340689" y="803035"/>
                  </a:lnTo>
                  <a:cubicBezTo>
                    <a:pt x="354754" y="862888"/>
                    <a:pt x="370439" y="922600"/>
                    <a:pt x="390414" y="980905"/>
                  </a:cubicBezTo>
                  <a:lnTo>
                    <a:pt x="397517" y="1002919"/>
                  </a:lnTo>
                  <a:cubicBezTo>
                    <a:pt x="399838" y="1010234"/>
                    <a:pt x="402862" y="1017337"/>
                    <a:pt x="405535" y="1024582"/>
                  </a:cubicBezTo>
                  <a:lnTo>
                    <a:pt x="421922" y="1067836"/>
                  </a:lnTo>
                  <a:cubicBezTo>
                    <a:pt x="432261" y="1096953"/>
                    <a:pt x="445624" y="1124804"/>
                    <a:pt x="458002" y="1153078"/>
                  </a:cubicBezTo>
                  <a:lnTo>
                    <a:pt x="467427" y="1174247"/>
                  </a:lnTo>
                  <a:cubicBezTo>
                    <a:pt x="470451" y="1181352"/>
                    <a:pt x="473687" y="1188384"/>
                    <a:pt x="477273" y="1195207"/>
                  </a:cubicBezTo>
                  <a:lnTo>
                    <a:pt x="498161" y="1236492"/>
                  </a:lnTo>
                  <a:cubicBezTo>
                    <a:pt x="505336" y="1250207"/>
                    <a:pt x="512018" y="1264132"/>
                    <a:pt x="519613" y="1277566"/>
                  </a:cubicBezTo>
                  <a:lnTo>
                    <a:pt x="542752" y="1317655"/>
                  </a:lnTo>
                  <a:cubicBezTo>
                    <a:pt x="604504" y="1424630"/>
                    <a:pt x="677719" y="1524994"/>
                    <a:pt x="760148" y="1616777"/>
                  </a:cubicBezTo>
                  <a:cubicBezTo>
                    <a:pt x="924725" y="1800836"/>
                    <a:pt x="1127914" y="1948533"/>
                    <a:pt x="1349319" y="2050725"/>
                  </a:cubicBezTo>
                  <a:cubicBezTo>
                    <a:pt x="1460022" y="2101927"/>
                    <a:pt x="1574944" y="2142579"/>
                    <a:pt x="1692258" y="2171978"/>
                  </a:cubicBezTo>
                  <a:lnTo>
                    <a:pt x="1736427" y="2182247"/>
                  </a:lnTo>
                  <a:cubicBezTo>
                    <a:pt x="1751127" y="2185551"/>
                    <a:pt x="1765685" y="2189702"/>
                    <a:pt x="1780595" y="2192093"/>
                  </a:cubicBezTo>
                  <a:lnTo>
                    <a:pt x="1825045" y="2200392"/>
                  </a:lnTo>
                  <a:lnTo>
                    <a:pt x="1847270" y="2204542"/>
                  </a:lnTo>
                  <a:cubicBezTo>
                    <a:pt x="1854655" y="2205948"/>
                    <a:pt x="1862040" y="2207425"/>
                    <a:pt x="1869565" y="2208269"/>
                  </a:cubicBezTo>
                  <a:cubicBezTo>
                    <a:pt x="1899456" y="2212418"/>
                    <a:pt x="1929137" y="2216920"/>
                    <a:pt x="1958958" y="2220788"/>
                  </a:cubicBezTo>
                  <a:cubicBezTo>
                    <a:pt x="1988919" y="2223390"/>
                    <a:pt x="2018810" y="2226274"/>
                    <a:pt x="2048630" y="2229299"/>
                  </a:cubicBezTo>
                  <a:lnTo>
                    <a:pt x="2138515" y="2233729"/>
                  </a:lnTo>
                  <a:cubicBezTo>
                    <a:pt x="2168476" y="2234573"/>
                    <a:pt x="2198438" y="2234292"/>
                    <a:pt x="2228400" y="2234644"/>
                  </a:cubicBezTo>
                  <a:cubicBezTo>
                    <a:pt x="2288604" y="2233659"/>
                    <a:pt x="2349511" y="2231479"/>
                    <a:pt x="2409434" y="2226836"/>
                  </a:cubicBezTo>
                  <a:cubicBezTo>
                    <a:pt x="2529561" y="2217835"/>
                    <a:pt x="2648140" y="2200462"/>
                    <a:pt x="2763626" y="2172189"/>
                  </a:cubicBezTo>
                  <a:cubicBezTo>
                    <a:pt x="2879111" y="2143986"/>
                    <a:pt x="2991361" y="2104670"/>
                    <a:pt x="3098969" y="2053750"/>
                  </a:cubicBezTo>
                  <a:cubicBezTo>
                    <a:pt x="3206507" y="2002689"/>
                    <a:pt x="3308910" y="1939179"/>
                    <a:pt x="3405757" y="1866174"/>
                  </a:cubicBezTo>
                  <a:lnTo>
                    <a:pt x="3441697" y="1838182"/>
                  </a:lnTo>
                  <a:cubicBezTo>
                    <a:pt x="3453724" y="1828828"/>
                    <a:pt x="3465961" y="1819755"/>
                    <a:pt x="3477355" y="1809627"/>
                  </a:cubicBezTo>
                  <a:lnTo>
                    <a:pt x="3512240" y="1779947"/>
                  </a:lnTo>
                  <a:cubicBezTo>
                    <a:pt x="3523845" y="1769960"/>
                    <a:pt x="3535731" y="1760254"/>
                    <a:pt x="3546632" y="1749705"/>
                  </a:cubicBezTo>
                  <a:cubicBezTo>
                    <a:pt x="3591574" y="1708420"/>
                    <a:pt x="3635602" y="1666150"/>
                    <a:pt x="3674004" y="1620013"/>
                  </a:cubicBezTo>
                  <a:cubicBezTo>
                    <a:pt x="3713952" y="1574719"/>
                    <a:pt x="3747008" y="1524994"/>
                    <a:pt x="3776056" y="1472174"/>
                  </a:cubicBezTo>
                  <a:cubicBezTo>
                    <a:pt x="3782947" y="1458740"/>
                    <a:pt x="3789840" y="1445307"/>
                    <a:pt x="3796522" y="1431733"/>
                  </a:cubicBezTo>
                  <a:lnTo>
                    <a:pt x="3814456" y="1389745"/>
                  </a:lnTo>
                  <a:cubicBezTo>
                    <a:pt x="3820786" y="1375890"/>
                    <a:pt x="3825499" y="1361120"/>
                    <a:pt x="3830984" y="1346772"/>
                  </a:cubicBezTo>
                  <a:cubicBezTo>
                    <a:pt x="3836330" y="1332284"/>
                    <a:pt x="3841675" y="1317866"/>
                    <a:pt x="3846246" y="1302956"/>
                  </a:cubicBezTo>
                  <a:cubicBezTo>
                    <a:pt x="3865799" y="1244087"/>
                    <a:pt x="3883030" y="1183602"/>
                    <a:pt x="3900402" y="1123258"/>
                  </a:cubicBezTo>
                  <a:lnTo>
                    <a:pt x="3926918" y="1032670"/>
                  </a:lnTo>
                  <a:lnTo>
                    <a:pt x="3954206" y="942223"/>
                  </a:lnTo>
                  <a:cubicBezTo>
                    <a:pt x="3991271" y="821884"/>
                    <a:pt x="4032416" y="702953"/>
                    <a:pt x="4074685" y="585076"/>
                  </a:cubicBezTo>
                  <a:cubicBezTo>
                    <a:pt x="4117376" y="468255"/>
                    <a:pt x="4138265" y="343768"/>
                    <a:pt x="4135310" y="219983"/>
                  </a:cubicBezTo>
                  <a:cubicBezTo>
                    <a:pt x="4134044" y="158091"/>
                    <a:pt x="4126871" y="96480"/>
                    <a:pt x="4114634" y="35994"/>
                  </a:cubicBezTo>
                  <a:lnTo>
                    <a:pt x="4106672" y="0"/>
                  </a:lnTo>
                  <a:lnTo>
                    <a:pt x="4316568" y="0"/>
                  </a:lnTo>
                  <a:lnTo>
                    <a:pt x="4342312" y="168682"/>
                  </a:lnTo>
                  <a:cubicBezTo>
                    <a:pt x="4349744" y="241858"/>
                    <a:pt x="4353551" y="316105"/>
                    <a:pt x="4353551" y="391242"/>
                  </a:cubicBezTo>
                  <a:cubicBezTo>
                    <a:pt x="4353551" y="1368017"/>
                    <a:pt x="3710169" y="2194544"/>
                    <a:pt x="2824077" y="2470152"/>
                  </a:cubicBezTo>
                  <a:lnTo>
                    <a:pt x="2619271" y="2522814"/>
                  </a:lnTo>
                  <a:lnTo>
                    <a:pt x="1734280" y="2522814"/>
                  </a:lnTo>
                  <a:lnTo>
                    <a:pt x="1529475" y="2470152"/>
                  </a:lnTo>
                  <a:cubicBezTo>
                    <a:pt x="643383" y="2194544"/>
                    <a:pt x="0" y="1368017"/>
                    <a:pt x="0" y="391242"/>
                  </a:cubicBezTo>
                  <a:cubicBezTo>
                    <a:pt x="0" y="316105"/>
                    <a:pt x="3807" y="241858"/>
                    <a:pt x="11239" y="16868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ekstvak 3">
            <a:extLst>
              <a:ext uri="{FF2B5EF4-FFF2-40B4-BE49-F238E27FC236}">
                <a16:creationId xmlns:a16="http://schemas.microsoft.com/office/drawing/2014/main" id="{BBF71FC1-A6E3-82C4-3D82-02D22ED8DAA6}"/>
              </a:ext>
            </a:extLst>
          </p:cNvPr>
          <p:cNvSpPr txBox="1"/>
          <p:nvPr/>
        </p:nvSpPr>
        <p:spPr>
          <a:xfrm>
            <a:off x="561556" y="230604"/>
            <a:ext cx="42443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stroom (kring)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2820EEA-010E-0856-B1AC-529CE2620B7E}"/>
              </a:ext>
            </a:extLst>
          </p:cNvPr>
          <p:cNvSpPr txBox="1"/>
          <p:nvPr/>
        </p:nvSpPr>
        <p:spPr>
          <a:xfrm>
            <a:off x="748841" y="2336526"/>
            <a:ext cx="184813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parallel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7A9168B-FB20-A240-A8A8-0DDB7DCD2F0F}"/>
              </a:ext>
            </a:extLst>
          </p:cNvPr>
          <p:cNvSpPr txBox="1"/>
          <p:nvPr/>
        </p:nvSpPr>
        <p:spPr>
          <a:xfrm>
            <a:off x="767974" y="4476563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isoleren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98EF6DC-619E-7FF2-63F6-87956C3AEAB6}"/>
              </a:ext>
            </a:extLst>
          </p:cNvPr>
          <p:cNvSpPr txBox="1"/>
          <p:nvPr/>
        </p:nvSpPr>
        <p:spPr>
          <a:xfrm>
            <a:off x="6830168" y="460352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energie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90533921-4F33-9704-7207-EAA03B681F92}"/>
              </a:ext>
            </a:extLst>
          </p:cNvPr>
          <p:cNvSpPr txBox="1"/>
          <p:nvPr/>
        </p:nvSpPr>
        <p:spPr>
          <a:xfrm>
            <a:off x="4110692" y="4312986"/>
            <a:ext cx="37093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licht (lumen)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80CD054-4AAE-1240-061D-7F8699C16C3B}"/>
              </a:ext>
            </a:extLst>
          </p:cNvPr>
          <p:cNvSpPr txBox="1"/>
          <p:nvPr/>
        </p:nvSpPr>
        <p:spPr>
          <a:xfrm>
            <a:off x="5177332" y="1589616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bron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B939994D-AED2-2031-3FA2-ABC97ED80F34}"/>
              </a:ext>
            </a:extLst>
          </p:cNvPr>
          <p:cNvSpPr txBox="1"/>
          <p:nvPr/>
        </p:nvSpPr>
        <p:spPr>
          <a:xfrm>
            <a:off x="8043228" y="1593864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omzetten</a:t>
            </a:r>
          </a:p>
        </p:txBody>
      </p: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C406CCF2-9BD9-210F-E74E-48847E488888}"/>
              </a:ext>
            </a:extLst>
          </p:cNvPr>
          <p:cNvCxnSpPr/>
          <p:nvPr/>
        </p:nvCxnSpPr>
        <p:spPr>
          <a:xfrm flipH="1">
            <a:off x="6750996" y="1014350"/>
            <a:ext cx="531472" cy="44479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CCFC30CC-C97F-D120-A414-EFE4E9593955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8305471" y="1014350"/>
            <a:ext cx="359067" cy="4683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50A6E590-ABE8-74AF-F73D-E2861E273938}"/>
              </a:ext>
            </a:extLst>
          </p:cNvPr>
          <p:cNvSpPr txBox="1"/>
          <p:nvPr/>
        </p:nvSpPr>
        <p:spPr>
          <a:xfrm>
            <a:off x="6262042" y="2289356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overbrengen</a:t>
            </a:r>
          </a:p>
        </p:txBody>
      </p:sp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AA779544-4990-BEE0-DD45-B3EEA0D8ACD7}"/>
              </a:ext>
            </a:extLst>
          </p:cNvPr>
          <p:cNvCxnSpPr>
            <a:cxnSpLocks/>
          </p:cNvCxnSpPr>
          <p:nvPr/>
        </p:nvCxnSpPr>
        <p:spPr>
          <a:xfrm flipH="1">
            <a:off x="7656236" y="995535"/>
            <a:ext cx="30" cy="119967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kstvak 18">
            <a:extLst>
              <a:ext uri="{FF2B5EF4-FFF2-40B4-BE49-F238E27FC236}">
                <a16:creationId xmlns:a16="http://schemas.microsoft.com/office/drawing/2014/main" id="{F2D4BD2A-F58F-5179-0F8E-1ADFE10F0E11}"/>
              </a:ext>
            </a:extLst>
          </p:cNvPr>
          <p:cNvSpPr txBox="1"/>
          <p:nvPr/>
        </p:nvSpPr>
        <p:spPr>
          <a:xfrm>
            <a:off x="3679761" y="5345068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polen + en -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226DF354-699C-373F-7518-878231FB05D5}"/>
              </a:ext>
            </a:extLst>
          </p:cNvPr>
          <p:cNvSpPr txBox="1"/>
          <p:nvPr/>
        </p:nvSpPr>
        <p:spPr>
          <a:xfrm>
            <a:off x="358814" y="3429000"/>
            <a:ext cx="184813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serie</a:t>
            </a:r>
          </a:p>
        </p:txBody>
      </p:sp>
      <p:pic>
        <p:nvPicPr>
          <p:cNvPr id="21" name="Afbeelding 20" descr="Afbeelding met symbool, Graphics, schermopname&#10;&#10;Automatisch gegenereerde beschrijving">
            <a:extLst>
              <a:ext uri="{FF2B5EF4-FFF2-40B4-BE49-F238E27FC236}">
                <a16:creationId xmlns:a16="http://schemas.microsoft.com/office/drawing/2014/main" id="{4B1E1047-ED69-E376-A95F-F604943E41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1041"/>
          <a:stretch/>
        </p:blipFill>
        <p:spPr bwMode="auto">
          <a:xfrm>
            <a:off x="4191252" y="5920923"/>
            <a:ext cx="1363808" cy="7131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Afbeelding 21" descr="Afbeelding met cirkel, Graphics, grafische vormgeving, ontwerp&#10;&#10;Automatisch gegenereerde beschrijving">
            <a:extLst>
              <a:ext uri="{FF2B5EF4-FFF2-40B4-BE49-F238E27FC236}">
                <a16:creationId xmlns:a16="http://schemas.microsoft.com/office/drawing/2014/main" id="{D1DC80AE-0BDC-4A74-0EAD-22C1265C53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920" y="2969998"/>
            <a:ext cx="606425" cy="606425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B14B9B7A-D5FC-7E04-6E43-12E21FECE0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338" y="521694"/>
            <a:ext cx="1002689" cy="1002689"/>
          </a:xfrm>
          <a:prstGeom prst="rect">
            <a:avLst/>
          </a:prstGeom>
        </p:spPr>
      </p:pic>
      <p:pic>
        <p:nvPicPr>
          <p:cNvPr id="24" name="Afbeelding 23" descr="Afbeelding met symbool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9E8D74D5-A127-2886-EEE0-8081390B85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87" y="5208030"/>
            <a:ext cx="626745" cy="626745"/>
          </a:xfrm>
          <a:prstGeom prst="rect">
            <a:avLst/>
          </a:prstGeom>
        </p:spPr>
      </p:pic>
      <p:sp>
        <p:nvSpPr>
          <p:cNvPr id="25" name="Tekstvak 24">
            <a:extLst>
              <a:ext uri="{FF2B5EF4-FFF2-40B4-BE49-F238E27FC236}">
                <a16:creationId xmlns:a16="http://schemas.microsoft.com/office/drawing/2014/main" id="{6E0F4587-54B1-AEC4-A4CD-2F7B8C7F9FA8}"/>
              </a:ext>
            </a:extLst>
          </p:cNvPr>
          <p:cNvSpPr txBox="1"/>
          <p:nvPr/>
        </p:nvSpPr>
        <p:spPr>
          <a:xfrm>
            <a:off x="445092" y="5876316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geleiden</a:t>
            </a:r>
          </a:p>
        </p:txBody>
      </p:sp>
      <p:pic>
        <p:nvPicPr>
          <p:cNvPr id="26" name="Afbeelding 25" descr="Afbeelding met duisternis, schermopname, maan, nacht&#10;&#10;Automatisch gegenereerde beschrijving">
            <a:extLst>
              <a:ext uri="{FF2B5EF4-FFF2-40B4-BE49-F238E27FC236}">
                <a16:creationId xmlns:a16="http://schemas.microsoft.com/office/drawing/2014/main" id="{F86B9A8B-ACAE-9E02-0411-185ECB2FA8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443" y="2005293"/>
            <a:ext cx="1029904" cy="1029904"/>
          </a:xfrm>
          <a:prstGeom prst="rect">
            <a:avLst/>
          </a:prstGeom>
        </p:spPr>
      </p:pic>
      <p:pic>
        <p:nvPicPr>
          <p:cNvPr id="27" name="Afbeelding 26" descr="Afbeelding met duisternis, zwart, nacht, maan&#10;&#10;Automatisch gegenereerde beschrijving">
            <a:extLst>
              <a:ext uri="{FF2B5EF4-FFF2-40B4-BE49-F238E27FC236}">
                <a16:creationId xmlns:a16="http://schemas.microsoft.com/office/drawing/2014/main" id="{D357F8BC-8165-AAAA-9560-D2413C0EF2C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78" y="3266186"/>
            <a:ext cx="1029934" cy="1029934"/>
          </a:xfrm>
          <a:prstGeom prst="rect">
            <a:avLst/>
          </a:prstGeom>
        </p:spPr>
      </p:pic>
      <p:pic>
        <p:nvPicPr>
          <p:cNvPr id="28" name="Afbeelding 27" descr="Afbeelding met bowling&#10;&#10;Automatisch gegenereerde beschrijving">
            <a:extLst>
              <a:ext uri="{FF2B5EF4-FFF2-40B4-BE49-F238E27FC236}">
                <a16:creationId xmlns:a16="http://schemas.microsoft.com/office/drawing/2014/main" id="{A81EBD41-D687-5D8A-29BE-27B93080BC8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19" y="223919"/>
            <a:ext cx="672465" cy="672465"/>
          </a:xfrm>
          <a:prstGeom prst="rect">
            <a:avLst/>
          </a:prstGeom>
        </p:spPr>
      </p:pic>
      <p:pic>
        <p:nvPicPr>
          <p:cNvPr id="29" name="Afbeelding 28" descr="Afbeelding met symbool, Graphics, logo, Lettertype&#10;&#10;Automatisch gegenereerde beschrijving">
            <a:extLst>
              <a:ext uri="{FF2B5EF4-FFF2-40B4-BE49-F238E27FC236}">
                <a16:creationId xmlns:a16="http://schemas.microsoft.com/office/drawing/2014/main" id="{3BA07727-115E-F2F2-A699-65DDAB96ECA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555" y="3343828"/>
            <a:ext cx="874650" cy="874650"/>
          </a:xfrm>
          <a:prstGeom prst="rect">
            <a:avLst/>
          </a:prstGeom>
        </p:spPr>
      </p:pic>
      <p:pic>
        <p:nvPicPr>
          <p:cNvPr id="30" name="Afbeelding 29" descr="Afbeelding met cirkel, schermopname, Kleurrijkheid, geel&#10;&#10;Automatisch gegenereerde beschrijving">
            <a:extLst>
              <a:ext uri="{FF2B5EF4-FFF2-40B4-BE49-F238E27FC236}">
                <a16:creationId xmlns:a16="http://schemas.microsoft.com/office/drawing/2014/main" id="{8AD2A2DE-5AEF-7419-D223-546F5C2747D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48" y="784602"/>
            <a:ext cx="720090" cy="720090"/>
          </a:xfrm>
          <a:prstGeom prst="rect">
            <a:avLst/>
          </a:prstGeom>
        </p:spPr>
      </p:pic>
      <p:sp>
        <p:nvSpPr>
          <p:cNvPr id="31" name="Tekstvak 30">
            <a:extLst>
              <a:ext uri="{FF2B5EF4-FFF2-40B4-BE49-F238E27FC236}">
                <a16:creationId xmlns:a16="http://schemas.microsoft.com/office/drawing/2014/main" id="{9F848E12-EF53-EB2A-9DE8-2E770092E7CF}"/>
              </a:ext>
            </a:extLst>
          </p:cNvPr>
          <p:cNvSpPr txBox="1"/>
          <p:nvPr/>
        </p:nvSpPr>
        <p:spPr>
          <a:xfrm>
            <a:off x="1367240" y="950694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schakelaar</a:t>
            </a:r>
          </a:p>
        </p:txBody>
      </p:sp>
      <p:pic>
        <p:nvPicPr>
          <p:cNvPr id="32" name="Afbeelding 31" descr="Afbeelding met fles&#10;&#10;Automatisch gegenereerde beschrijving">
            <a:extLst>
              <a:ext uri="{FF2B5EF4-FFF2-40B4-BE49-F238E27FC236}">
                <a16:creationId xmlns:a16="http://schemas.microsoft.com/office/drawing/2014/main" id="{06B19A43-63D7-3BD7-B16A-741135BEF9B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475" y="527266"/>
            <a:ext cx="839857" cy="839857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0F5028B1-618E-5595-5B25-D474CA0345A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33451" y="5166490"/>
            <a:ext cx="709826" cy="709826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45EEB4E1-5902-1B6F-9CB6-852ADBF5517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03079" y="3314080"/>
            <a:ext cx="934146" cy="934146"/>
          </a:xfrm>
          <a:prstGeom prst="rect">
            <a:avLst/>
          </a:prstGeom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2A9607AC-EDE6-26BE-EB98-779CD6A1512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64464" y="3404479"/>
            <a:ext cx="837840" cy="837840"/>
          </a:xfrm>
          <a:prstGeom prst="rect">
            <a:avLst/>
          </a:prstGeom>
        </p:spPr>
      </p:pic>
      <p:sp>
        <p:nvSpPr>
          <p:cNvPr id="39" name="Tekstvak 38">
            <a:extLst>
              <a:ext uri="{FF2B5EF4-FFF2-40B4-BE49-F238E27FC236}">
                <a16:creationId xmlns:a16="http://schemas.microsoft.com/office/drawing/2014/main" id="{4A4F7805-C54C-C2FC-B1FF-B7DB94B7C2BC}"/>
              </a:ext>
            </a:extLst>
          </p:cNvPr>
          <p:cNvSpPr txBox="1"/>
          <p:nvPr/>
        </p:nvSpPr>
        <p:spPr>
          <a:xfrm>
            <a:off x="10135170" y="396696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motor</a:t>
            </a:r>
          </a:p>
        </p:txBody>
      </p:sp>
      <p:sp>
        <p:nvSpPr>
          <p:cNvPr id="40" name="Tekstvak 39">
            <a:extLst>
              <a:ext uri="{FF2B5EF4-FFF2-40B4-BE49-F238E27FC236}">
                <a16:creationId xmlns:a16="http://schemas.microsoft.com/office/drawing/2014/main" id="{9EEBF950-F5B7-971C-8FF4-41548418112C}"/>
              </a:ext>
            </a:extLst>
          </p:cNvPr>
          <p:cNvSpPr txBox="1"/>
          <p:nvPr/>
        </p:nvSpPr>
        <p:spPr>
          <a:xfrm>
            <a:off x="10067157" y="951112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magneet</a:t>
            </a:r>
          </a:p>
        </p:txBody>
      </p:sp>
      <p:pic>
        <p:nvPicPr>
          <p:cNvPr id="41" name="Afbeelding 40" descr="Afbeelding met Graphics, grafische vormgeving, symbool, clipart&#10;&#10;Automatisch gegenereerde beschrijving">
            <a:extLst>
              <a:ext uri="{FF2B5EF4-FFF2-40B4-BE49-F238E27FC236}">
                <a16:creationId xmlns:a16="http://schemas.microsoft.com/office/drawing/2014/main" id="{E23255CB-C765-A366-9272-D7EB7183566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950" y="1561336"/>
            <a:ext cx="928010" cy="92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3FF4CD8-C9F7-17F8-C73C-B5BDFE7DE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07" y="2226940"/>
            <a:ext cx="8786550" cy="4206689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B8DF4AD5-A638-97EA-A919-76E0EB8F74C5}"/>
              </a:ext>
            </a:extLst>
          </p:cNvPr>
          <p:cNvSpPr txBox="1"/>
          <p:nvPr/>
        </p:nvSpPr>
        <p:spPr>
          <a:xfrm>
            <a:off x="618707" y="424371"/>
            <a:ext cx="54978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B050"/>
                </a:solidFill>
                <a:latin typeface="Jumble" panose="02000503000000020004" pitchFamily="2" charset="0"/>
              </a:rPr>
              <a:t>Hoe moet je solderen?</a:t>
            </a:r>
            <a:endParaRPr lang="nl-BE" sz="4000" dirty="0">
              <a:solidFill>
                <a:srgbClr val="00B050"/>
              </a:solidFill>
              <a:latin typeface="Jumble" panose="02000503000000020004" pitchFamily="2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4240AD6-4BF1-28A9-A955-DCC7A8FF638B}"/>
              </a:ext>
            </a:extLst>
          </p:cNvPr>
          <p:cNvSpPr txBox="1"/>
          <p:nvPr/>
        </p:nvSpPr>
        <p:spPr>
          <a:xfrm>
            <a:off x="618707" y="1132257"/>
            <a:ext cx="82882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Wat </a:t>
            </a:r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weet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 je over solderen?</a:t>
            </a:r>
          </a:p>
          <a:p>
            <a:b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Herken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 je alles op de prenten?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345D197-7022-5CB5-8F34-588DDDC00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7414" y="264837"/>
            <a:ext cx="4835686" cy="209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274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A513CF67-185C-A00C-46ED-BE10B8FD1498}"/>
              </a:ext>
            </a:extLst>
          </p:cNvPr>
          <p:cNvSpPr txBox="1"/>
          <p:nvPr/>
        </p:nvSpPr>
        <p:spPr>
          <a:xfrm>
            <a:off x="618707" y="424371"/>
            <a:ext cx="41000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B050"/>
                </a:solidFill>
                <a:latin typeface="Jumble" panose="02000503000000020004" pitchFamily="2" charset="0"/>
              </a:rPr>
              <a:t>Veiligheid eerst</a:t>
            </a:r>
            <a:endParaRPr lang="nl-BE" sz="4000" dirty="0">
              <a:solidFill>
                <a:srgbClr val="00B050"/>
              </a:solidFill>
              <a:latin typeface="Jumble" panose="02000503000000020004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68B214F-5411-354A-130B-19B65322F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285" y="160772"/>
            <a:ext cx="5999286" cy="6343978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E70EA9A6-B46B-80A9-A53B-F0A79201D46A}"/>
              </a:ext>
            </a:extLst>
          </p:cNvPr>
          <p:cNvSpPr txBox="1"/>
          <p:nvPr/>
        </p:nvSpPr>
        <p:spPr>
          <a:xfrm>
            <a:off x="618707" y="1297628"/>
            <a:ext cx="82882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Lees de instructies.</a:t>
            </a:r>
          </a:p>
          <a:p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Begrijp je alles?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B7EA0FA-FA0B-3CE4-2F24-520BD98E78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6605"/>
          <a:stretch/>
        </p:blipFill>
        <p:spPr>
          <a:xfrm>
            <a:off x="0" y="4069312"/>
            <a:ext cx="5822885" cy="2364317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F2AD8E3-3224-8A77-A83B-8ECB250248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260"/>
          <a:stretch/>
        </p:blipFill>
        <p:spPr>
          <a:xfrm>
            <a:off x="3336052" y="1789844"/>
            <a:ext cx="1995152" cy="214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631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45758-CC03-5D70-7C72-B6141140A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1629A723-B071-5EA0-41D7-54E874200305}"/>
              </a:ext>
            </a:extLst>
          </p:cNvPr>
          <p:cNvSpPr txBox="1"/>
          <p:nvPr/>
        </p:nvSpPr>
        <p:spPr>
          <a:xfrm>
            <a:off x="695936" y="265997"/>
            <a:ext cx="34686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B050"/>
                </a:solidFill>
                <a:latin typeface="Jumble" panose="02000503000000020004" pitchFamily="2" charset="0"/>
              </a:rPr>
              <a:t>Even oefenen</a:t>
            </a:r>
            <a:endParaRPr lang="nl-BE" sz="4000" dirty="0">
              <a:solidFill>
                <a:srgbClr val="00B050"/>
              </a:solidFill>
              <a:latin typeface="Jumble" panose="02000503000000020004" pitchFamily="2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4D48B97-C2B4-EAC9-D110-7F215D061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52" y="973883"/>
            <a:ext cx="7001852" cy="558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124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Afbeelding 7" descr="Afbeelding met vloer, overdekt, houten, wiel&#10;&#10;Automatisch gegenereerde beschrijving">
            <a:extLst>
              <a:ext uri="{FF2B5EF4-FFF2-40B4-BE49-F238E27FC236}">
                <a16:creationId xmlns:a16="http://schemas.microsoft.com/office/drawing/2014/main" id="{B7DE07E8-AA81-37F9-676B-6CE4203031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212" r="16486" b="-2"/>
          <a:stretch/>
        </p:blipFill>
        <p:spPr>
          <a:xfrm>
            <a:off x="196731" y="166533"/>
            <a:ext cx="3809612" cy="6524936"/>
          </a:xfrm>
          <a:prstGeom prst="rect">
            <a:avLst/>
          </a:prstGeom>
        </p:spPr>
      </p:pic>
      <p:pic>
        <p:nvPicPr>
          <p:cNvPr id="6" name="Afbeelding 5" descr="Afbeelding met vloer, tafel, overdekt, houten&#10;&#10;Automatisch gegenereerde beschrijving">
            <a:extLst>
              <a:ext uri="{FF2B5EF4-FFF2-40B4-BE49-F238E27FC236}">
                <a16:creationId xmlns:a16="http://schemas.microsoft.com/office/drawing/2014/main" id="{5A3635C0-F71B-9772-0877-15C7FCBBBD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556" r="14736" b="-2"/>
          <a:stretch/>
        </p:blipFill>
        <p:spPr>
          <a:xfrm>
            <a:off x="4196497" y="166533"/>
            <a:ext cx="3797618" cy="6524936"/>
          </a:xfrm>
          <a:prstGeom prst="rect">
            <a:avLst/>
          </a:prstGeom>
        </p:spPr>
      </p:pic>
      <p:pic>
        <p:nvPicPr>
          <p:cNvPr id="16" name="Afbeelding 15" descr="Afbeelding met tafel, overdekt, persoon, kunst&#10;&#10;Automatisch gegenereerde beschrijving">
            <a:extLst>
              <a:ext uri="{FF2B5EF4-FFF2-40B4-BE49-F238E27FC236}">
                <a16:creationId xmlns:a16="http://schemas.microsoft.com/office/drawing/2014/main" id="{AF311064-AA0E-8A1A-50F0-6786B15A5AF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730" r="13260" b="3"/>
          <a:stretch/>
        </p:blipFill>
        <p:spPr>
          <a:xfrm>
            <a:off x="8183346" y="166533"/>
            <a:ext cx="3822808" cy="3160653"/>
          </a:xfrm>
          <a:prstGeom prst="rect">
            <a:avLst/>
          </a:prstGeom>
        </p:spPr>
      </p:pic>
      <p:pic>
        <p:nvPicPr>
          <p:cNvPr id="12" name="Afbeelding 11" descr="Afbeelding met meubels, persoon, kleding, tafel&#10;&#10;Automatisch gegenereerde beschrijving">
            <a:extLst>
              <a:ext uri="{FF2B5EF4-FFF2-40B4-BE49-F238E27FC236}">
                <a16:creationId xmlns:a16="http://schemas.microsoft.com/office/drawing/2014/main" id="{CAEF3981-E852-4AC9-8BCB-D06E24F5418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8772" b="-1"/>
          <a:stretch/>
        </p:blipFill>
        <p:spPr>
          <a:xfrm>
            <a:off x="8183346" y="3506741"/>
            <a:ext cx="3822808" cy="318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773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81357744-A656-041C-9910-3EAD2D154615}"/>
              </a:ext>
            </a:extLst>
          </p:cNvPr>
          <p:cNvSpPr txBox="1"/>
          <p:nvPr/>
        </p:nvSpPr>
        <p:spPr>
          <a:xfrm>
            <a:off x="1932267" y="387139"/>
            <a:ext cx="34818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B050"/>
                </a:solidFill>
                <a:latin typeface="Jumble" panose="02000503000000020004" pitchFamily="2" charset="0"/>
              </a:rPr>
              <a:t>  Het ontwerp</a:t>
            </a:r>
            <a:endParaRPr lang="nl-BE" sz="4000" dirty="0">
              <a:solidFill>
                <a:srgbClr val="00B050"/>
              </a:solidFill>
              <a:latin typeface="Jumble" panose="02000503000000020004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59398EE-B973-B25D-37EB-63AC82A2B277}"/>
              </a:ext>
            </a:extLst>
          </p:cNvPr>
          <p:cNvSpPr txBox="1"/>
          <p:nvPr/>
        </p:nvSpPr>
        <p:spPr>
          <a:xfrm>
            <a:off x="2091208" y="1095025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We bepalen </a:t>
            </a:r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de criteria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062CBEF-CBAF-ADE1-EBFB-E8D602DEA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80" y="387139"/>
            <a:ext cx="1022007" cy="102200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C9C2D60-1717-75C1-5BEC-C1769CF44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59" y="1741290"/>
            <a:ext cx="7128644" cy="4711711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D27B6805-5AAD-3028-27AB-ADE1F577CAEB}"/>
              </a:ext>
            </a:extLst>
          </p:cNvPr>
          <p:cNvSpPr txBox="1"/>
          <p:nvPr/>
        </p:nvSpPr>
        <p:spPr>
          <a:xfrm>
            <a:off x="8130716" y="494926"/>
            <a:ext cx="3137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Inspiratie nodig?</a:t>
            </a: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Bezoek bronnen.</a:t>
            </a:r>
            <a:endParaRPr lang="nl-NL" sz="18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F63EEE3-1D67-FC0D-6F32-F816386C6EF0}"/>
              </a:ext>
            </a:extLst>
          </p:cNvPr>
          <p:cNvSpPr txBox="1"/>
          <p:nvPr/>
        </p:nvSpPr>
        <p:spPr>
          <a:xfrm>
            <a:off x="7747476" y="1879790"/>
            <a:ext cx="3520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1. Stabiliteit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A2279286-BC67-1A5C-E8B4-0892005CAEC7}"/>
              </a:ext>
            </a:extLst>
          </p:cNvPr>
          <p:cNvSpPr txBox="1"/>
          <p:nvPr/>
        </p:nvSpPr>
        <p:spPr>
          <a:xfrm>
            <a:off x="7736303" y="2618323"/>
            <a:ext cx="3520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2. Veiligheid (vallen)</a:t>
            </a:r>
          </a:p>
        </p:txBody>
      </p:sp>
      <p:pic>
        <p:nvPicPr>
          <p:cNvPr id="11" name="Afbeelding 10" descr="Afbeelding met schermopname, Graphics, cirkel, clipart&#10;&#10;Automatisch gegenereerde beschrijving">
            <a:extLst>
              <a:ext uri="{FF2B5EF4-FFF2-40B4-BE49-F238E27FC236}">
                <a16:creationId xmlns:a16="http://schemas.microsoft.com/office/drawing/2014/main" id="{D5A1BE4F-8412-BCA8-316B-B11D5C25C6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099" y="267070"/>
            <a:ext cx="1188528" cy="1188528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0050C185-4565-726B-E102-2F7B596068F1}"/>
              </a:ext>
            </a:extLst>
          </p:cNvPr>
          <p:cNvSpPr txBox="1"/>
          <p:nvPr/>
        </p:nvSpPr>
        <p:spPr>
          <a:xfrm>
            <a:off x="7736303" y="3244334"/>
            <a:ext cx="3520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3. Symmetrisch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DDD4352D-420B-6E0B-09DA-2D90C4B79D84}"/>
              </a:ext>
            </a:extLst>
          </p:cNvPr>
          <p:cNvSpPr txBox="1"/>
          <p:nvPr/>
        </p:nvSpPr>
        <p:spPr>
          <a:xfrm>
            <a:off x="7747476" y="4044343"/>
            <a:ext cx="3520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4. Thema (decoratie)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84B73A14-BB8F-D585-4F02-42FAB7D898D2}"/>
              </a:ext>
            </a:extLst>
          </p:cNvPr>
          <p:cNvSpPr txBox="1"/>
          <p:nvPr/>
        </p:nvSpPr>
        <p:spPr>
          <a:xfrm>
            <a:off x="7736303" y="4799652"/>
            <a:ext cx="3520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5. </a:t>
            </a: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Stoeltjes groot genoeg</a:t>
            </a:r>
            <a:endParaRPr lang="nl-NL" sz="1800" b="1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02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2AA93DC-1CDB-F0DE-98FC-A8499BBFE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001" y="490127"/>
            <a:ext cx="4801270" cy="587774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2640CB4-11A8-08AC-1AAE-579F5EC0D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192" y="2441749"/>
            <a:ext cx="4548808" cy="4299216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56590093-2E90-7474-BBA3-199897B5AF94}"/>
              </a:ext>
            </a:extLst>
          </p:cNvPr>
          <p:cNvSpPr txBox="1"/>
          <p:nvPr/>
        </p:nvSpPr>
        <p:spPr>
          <a:xfrm>
            <a:off x="1690038" y="708686"/>
            <a:ext cx="31525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B050"/>
                </a:solidFill>
                <a:latin typeface="Jumble" panose="02000503000000020004" pitchFamily="2" charset="0"/>
              </a:rPr>
              <a:t>Schakelplan</a:t>
            </a:r>
            <a:endParaRPr lang="nl-BE" sz="4000" dirty="0">
              <a:solidFill>
                <a:srgbClr val="00B050"/>
              </a:solidFill>
              <a:latin typeface="Jumbl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881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678CA-9ABD-49B5-0BAF-3D635D688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6D8473FA-EB64-CF7D-964F-E105B590F624}"/>
              </a:ext>
            </a:extLst>
          </p:cNvPr>
          <p:cNvSpPr txBox="1"/>
          <p:nvPr/>
        </p:nvSpPr>
        <p:spPr>
          <a:xfrm>
            <a:off x="1903084" y="387139"/>
            <a:ext cx="3884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00B050"/>
                </a:solidFill>
                <a:latin typeface="Jumble" panose="02000503000000020004" pitchFamily="2" charset="0"/>
              </a:rPr>
              <a:t>Verbindingen</a:t>
            </a:r>
            <a:endParaRPr lang="nl-BE" sz="4000" dirty="0">
              <a:solidFill>
                <a:srgbClr val="00B050"/>
              </a:solidFill>
              <a:latin typeface="Jumble" panose="02000503000000020004" pitchFamily="2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2DCADB59-46B4-1725-976B-E06D7FFC0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44" y="387139"/>
            <a:ext cx="1376625" cy="1376625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B569816B-8B63-A8E1-7200-E8F3B3A86F05}"/>
              </a:ext>
            </a:extLst>
          </p:cNvPr>
          <p:cNvSpPr txBox="1"/>
          <p:nvPr/>
        </p:nvSpPr>
        <p:spPr>
          <a:xfrm>
            <a:off x="2369882" y="1306723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Snij op een </a:t>
            </a: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snijdmat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C888D51E-1F63-2E91-8C44-C9966521D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27344"/>
            <a:ext cx="972766" cy="972766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65131496-8C8B-75DF-8462-85BA00BE50FB}"/>
              </a:ext>
            </a:extLst>
          </p:cNvPr>
          <p:cNvSpPr txBox="1"/>
          <p:nvPr/>
        </p:nvSpPr>
        <p:spPr>
          <a:xfrm>
            <a:off x="7250045" y="1038336"/>
            <a:ext cx="66514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000" dirty="0">
                <a:latin typeface="Cavolini" panose="03000502040302020204" pitchFamily="66" charset="0"/>
                <a:cs typeface="Cavolini" panose="03000502040302020204" pitchFamily="66" charset="0"/>
              </a:rPr>
              <a:t>+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93724D23-AE51-15B2-5690-F81FB2786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6944" y="701485"/>
            <a:ext cx="1327229" cy="1327229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08436C44-98FC-1DBD-0336-43ECC5F563DC}"/>
              </a:ext>
            </a:extLst>
          </p:cNvPr>
          <p:cNvSpPr txBox="1"/>
          <p:nvPr/>
        </p:nvSpPr>
        <p:spPr>
          <a:xfrm>
            <a:off x="652353" y="2869659"/>
            <a:ext cx="82882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Soldeer 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op een plank.</a:t>
            </a:r>
          </a:p>
          <a:p>
            <a:b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Gebruik een tang of plakband.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2605EB4F-A037-EB66-D5B3-4F65F2BBD2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0734" y="2517000"/>
            <a:ext cx="810639" cy="810639"/>
          </a:xfrm>
          <a:prstGeom prst="rect">
            <a:avLst/>
          </a:prstGeom>
        </p:spPr>
      </p:pic>
      <p:sp>
        <p:nvSpPr>
          <p:cNvPr id="25" name="Tekstvak 24">
            <a:extLst>
              <a:ext uri="{FF2B5EF4-FFF2-40B4-BE49-F238E27FC236}">
                <a16:creationId xmlns:a16="http://schemas.microsoft.com/office/drawing/2014/main" id="{115D89AC-624E-2F1A-DF3E-D37D973D02C5}"/>
              </a:ext>
            </a:extLst>
          </p:cNvPr>
          <p:cNvSpPr txBox="1"/>
          <p:nvPr/>
        </p:nvSpPr>
        <p:spPr>
          <a:xfrm>
            <a:off x="6366537" y="2941525"/>
            <a:ext cx="66514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000" dirty="0">
                <a:latin typeface="Cavolini" panose="03000502040302020204" pitchFamily="66" charset="0"/>
                <a:cs typeface="Cavolini" panose="03000502040302020204" pitchFamily="66" charset="0"/>
              </a:rPr>
              <a:t>+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8949FEBB-E892-D40E-7D20-CBEB74B191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4700" y="2779025"/>
            <a:ext cx="1186774" cy="1186774"/>
          </a:xfrm>
          <a:prstGeom prst="rect">
            <a:avLst/>
          </a:prstGeom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41476420-B692-A1A3-8B09-E8761020D0FC}"/>
              </a:ext>
            </a:extLst>
          </p:cNvPr>
          <p:cNvSpPr txBox="1"/>
          <p:nvPr/>
        </p:nvSpPr>
        <p:spPr>
          <a:xfrm>
            <a:off x="8974389" y="2941525"/>
            <a:ext cx="66514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000" dirty="0">
                <a:latin typeface="Cavolini" panose="03000502040302020204" pitchFamily="66" charset="0"/>
                <a:cs typeface="Cavolini" panose="03000502040302020204" pitchFamily="66" charset="0"/>
              </a:rPr>
              <a:t>+</a:t>
            </a: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409292CA-8B17-8787-DE68-70293FDE25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5041" y="3490111"/>
            <a:ext cx="1031132" cy="1031132"/>
          </a:xfrm>
          <a:prstGeom prst="rect">
            <a:avLst/>
          </a:prstGeom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00E9BEF2-1862-9A6E-DA85-CC5FF8CAE9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2105" y="2551994"/>
            <a:ext cx="1453683" cy="1453683"/>
          </a:xfrm>
          <a:prstGeom prst="rect">
            <a:avLst/>
          </a:prstGeom>
        </p:spPr>
      </p:pic>
      <p:sp>
        <p:nvSpPr>
          <p:cNvPr id="33" name="Tekstvak 32">
            <a:extLst>
              <a:ext uri="{FF2B5EF4-FFF2-40B4-BE49-F238E27FC236}">
                <a16:creationId xmlns:a16="http://schemas.microsoft.com/office/drawing/2014/main" id="{70446FC3-D21B-B759-62FF-4B178103A905}"/>
              </a:ext>
            </a:extLst>
          </p:cNvPr>
          <p:cNvSpPr txBox="1"/>
          <p:nvPr/>
        </p:nvSpPr>
        <p:spPr>
          <a:xfrm>
            <a:off x="694359" y="5410979"/>
            <a:ext cx="82882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Gebruik </a:t>
            </a: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warme lijm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</a:p>
          <a:p>
            <a:endParaRPr lang="nl-NL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Raak de lijm niet aan.</a:t>
            </a: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1C565C3D-6BAE-6D58-9379-8255C6E90B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2515" y="5273146"/>
            <a:ext cx="1197715" cy="1197715"/>
          </a:xfrm>
          <a:prstGeom prst="rect">
            <a:avLst/>
          </a:prstGeom>
        </p:spPr>
      </p:pic>
      <p:sp>
        <p:nvSpPr>
          <p:cNvPr id="36" name="Tekstvak 35">
            <a:extLst>
              <a:ext uri="{FF2B5EF4-FFF2-40B4-BE49-F238E27FC236}">
                <a16:creationId xmlns:a16="http://schemas.microsoft.com/office/drawing/2014/main" id="{FED106F7-E1ED-FCDE-6C5B-61506E4D6321}"/>
              </a:ext>
            </a:extLst>
          </p:cNvPr>
          <p:cNvSpPr txBox="1"/>
          <p:nvPr/>
        </p:nvSpPr>
        <p:spPr>
          <a:xfrm>
            <a:off x="7068766" y="5410979"/>
            <a:ext cx="66514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000" dirty="0">
                <a:latin typeface="Cavolini" panose="03000502040302020204" pitchFamily="66" charset="0"/>
                <a:cs typeface="Cavolini" panose="03000502040302020204" pitchFamily="66" charset="0"/>
              </a:rPr>
              <a:t>+</a:t>
            </a:r>
          </a:p>
        </p:txBody>
      </p:sp>
      <p:pic>
        <p:nvPicPr>
          <p:cNvPr id="37" name="Afbeelding 36">
            <a:extLst>
              <a:ext uri="{FF2B5EF4-FFF2-40B4-BE49-F238E27FC236}">
                <a16:creationId xmlns:a16="http://schemas.microsoft.com/office/drawing/2014/main" id="{58B8560A-DD5B-17E7-FF78-6F0B12D23C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0188" y="5147535"/>
            <a:ext cx="1186774" cy="118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77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DE0DA92-C762-33E5-E4BA-A3BD554C4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120" y="439454"/>
            <a:ext cx="6805470" cy="5979091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0B1F8AE-4C48-75C9-AFC4-00DDD7D25511}"/>
              </a:ext>
            </a:extLst>
          </p:cNvPr>
          <p:cNvSpPr txBox="1"/>
          <p:nvPr/>
        </p:nvSpPr>
        <p:spPr>
          <a:xfrm>
            <a:off x="1903084" y="387139"/>
            <a:ext cx="1375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00B050"/>
                </a:solidFill>
                <a:latin typeface="Jumble" panose="02000503000000020004" pitchFamily="2" charset="0"/>
              </a:rPr>
              <a:t>Tips</a:t>
            </a:r>
            <a:endParaRPr lang="nl-BE" sz="4000" dirty="0">
              <a:solidFill>
                <a:srgbClr val="00B050"/>
              </a:solidFill>
              <a:latin typeface="Jumble" panose="02000503000000020004" pitchFamily="2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0AA8CD7-98E4-2983-B7E6-DD8052B3FB4B}"/>
              </a:ext>
            </a:extLst>
          </p:cNvPr>
          <p:cNvSpPr txBox="1"/>
          <p:nvPr/>
        </p:nvSpPr>
        <p:spPr>
          <a:xfrm>
            <a:off x="1547959" y="1569370"/>
            <a:ext cx="20853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Meet je popje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6041C237-1973-47B1-EE1D-8735866D3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261" y="2111937"/>
            <a:ext cx="2085387" cy="206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9876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2110</TotalTime>
  <Words>129</Words>
  <Application>Microsoft Office PowerPoint</Application>
  <PresentationFormat>Breedbeeld</PresentationFormat>
  <Paragraphs>45</Paragraphs>
  <Slides>10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7" baseType="lpstr">
      <vt:lpstr>Meiryo</vt:lpstr>
      <vt:lpstr>Aptos</vt:lpstr>
      <vt:lpstr>Aptos Display</vt:lpstr>
      <vt:lpstr>Arial</vt:lpstr>
      <vt:lpstr>Cavolini</vt:lpstr>
      <vt:lpstr>Jumble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Ward Seynaeve</dc:creator>
  <cp:lastModifiedBy>Ward Seynaeve</cp:lastModifiedBy>
  <cp:revision>43</cp:revision>
  <dcterms:created xsi:type="dcterms:W3CDTF">2024-11-20T18:20:50Z</dcterms:created>
  <dcterms:modified xsi:type="dcterms:W3CDTF">2025-02-13T18:41:47Z</dcterms:modified>
</cp:coreProperties>
</file>