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0" r:id="rId3"/>
    <p:sldId id="261" r:id="rId4"/>
    <p:sldId id="262" r:id="rId5"/>
    <p:sldId id="258" r:id="rId6"/>
    <p:sldId id="259" r:id="rId7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96EFA1-69C2-4A45-BA20-D89374DA133F}" type="datetimeFigureOut">
              <a:rPr lang="nl-BE" smtClean="0"/>
              <a:t>10/03/2025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CF605-DFCA-47C6-9363-C00F888FF48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3744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DCF605-DFCA-47C6-9363-C00F888FF482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19275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32DBAC-7726-6750-2D2C-3D33E3002E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0C64F47-687F-F874-BBF0-16601531A3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57C0D85-2082-199D-07A0-C887BB173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10/03/2025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EB14702-0492-5A3E-FE20-7363FB9D2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F4F3C34-B462-FE2A-8A84-3B5EBFD80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57201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8E92EE-A3A9-39CF-C2EB-C7A2489C3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560399-5682-EEE9-864D-B7E39D5CA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8339B2-03DC-3BBC-F5E1-47489724B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10/03/2025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3BBA928-6EB4-F2FC-51E3-2EEDB877E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DCC7A18-1FD4-AB84-059E-90796B0F7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40159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751D22-B601-26DA-CEC8-9D49FF210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8EDFF60-5622-973B-5ABF-A30C6231B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F832339-93BA-4F6C-F049-51F463550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10/03/2025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03B9DDB-6AC0-95AE-1DA1-5DDC1E63B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CF636A4-ED1B-55AD-54DD-EB859A3D7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88091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257C6D-E84B-E06F-2A87-755892C54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3F33B2-95A0-CED8-00CC-6F99033285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17A52A7-98FE-B9FE-7783-D2BB4600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2938CAF-FDEB-6C55-A8B1-AEC68D88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10/03/2025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1864FBA-CD00-9080-102F-EB5B36CA7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463D6A8-DCAC-F279-4D70-A5BAA1D8B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64613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508084-9416-B59B-50D7-370B234F1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F6EC5FD-2410-DFEA-3B9A-5C90841A3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31DDA7C-6C44-C7CF-3678-B7E270575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55FBFD0-AEDD-1BBC-A0DA-AAB008CC19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A50ABAC-4135-7710-199C-66DAB6528D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2C438C4-5B88-EDB1-583A-2AB161C0D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10/03/2025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D92B82C-60DE-F565-D15D-13A5CF088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B366054-E858-1F08-1B44-9C4F94E07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4757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56225-C963-6E67-3489-8BAB8CF12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9EDDA31-9C98-0B25-8E24-EB2A47374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10/03/2025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8EC55BB-FD08-3B06-1C83-64468D7D0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55D416B-F0DC-4E49-67C5-60E8AEF43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11701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452CB79-F450-E5A0-7273-02904135C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10/03/2025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0AD6EC4-9060-FB94-64B2-BF4B71524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37BCBA1-389C-4A9F-D0FF-F7D6D96A2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72282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99E8D7-6B99-885D-7E60-20D64C510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3A684F-B6F2-6AF4-CFF5-442E21C58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FF745C2-66AC-EEB8-A1A9-4A36AE18E4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0195B77-9921-1AD5-D385-47F6CD15B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10/03/2025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87CAD0B-974E-E4E1-52BB-50B1A3AF7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1DA7627-FBCC-9C1B-FF53-D2C158D1A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91009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9DC909-3D9C-8607-E1DB-C854060BD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D7E1428-F1EA-9C7C-CB56-670BEFC578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913664A-BC2E-0F32-FE95-A2246AEA9A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778DD61-847E-AE39-E787-EF7769E46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10/03/2025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5C12B98-2B7D-AB4E-CFFE-846142297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0405C45-36FC-DFF2-66CE-B2022E913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12983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AC1FF2-C6E9-9ACC-8ABC-2DDC22F73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72948EE-EE6F-EC05-D90E-137A03CDDB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EBE2510-6FE2-950B-13AA-38390FCA6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10/03/2025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DD46DCE-FE95-29B0-D05F-61420801C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84A73FC-525D-B290-B2F5-8DCAC1593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78640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50B6F23-F66E-E9ED-2863-65920D3A76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6BC05FD-6880-E0D5-F643-5199EAFF5A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320CA64-0898-F0CE-882F-8916FCE04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10/03/2025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09A0848-DE92-A1A3-6D49-61225CA13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AFA539-DBFA-62E6-4300-CD33494E7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1343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051D5CC-E899-2CF4-8FCA-685B643E8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4FE1076-7E17-0F6C-940B-44E21D332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0166073-8CD2-4CC1-FB39-C1B5807EFA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6C00BF-EB50-4C8D-801C-89F5C128588E}" type="datetimeFigureOut">
              <a:rPr lang="nl-BE" smtClean="0"/>
              <a:t>10/03/2025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7F4333-E98E-C98C-4368-28FA07EBE1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9D55135-9E9F-01AC-2034-F1EFD279D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7984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8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7" name="Rectangle 1043">
            <a:extLst>
              <a:ext uri="{FF2B5EF4-FFF2-40B4-BE49-F238E27FC236}">
                <a16:creationId xmlns:a16="http://schemas.microsoft.com/office/drawing/2014/main" id="{854ECEBE-9353-406C-9313-02A517A31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046" name="Freeform: Shape 1045">
            <a:extLst>
              <a:ext uri="{FF2B5EF4-FFF2-40B4-BE49-F238E27FC236}">
                <a16:creationId xmlns:a16="http://schemas.microsoft.com/office/drawing/2014/main" id="{86806086-A782-4311-A63B-1A68574D8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902" y="-15901"/>
            <a:ext cx="6578337" cy="5814891"/>
          </a:xfrm>
          <a:custGeom>
            <a:avLst/>
            <a:gdLst>
              <a:gd name="connsiteX0" fmla="*/ 1667657 w 6578337"/>
              <a:gd name="connsiteY0" fmla="*/ 0 h 5814891"/>
              <a:gd name="connsiteX1" fmla="*/ 5296215 w 6578337"/>
              <a:gd name="connsiteY1" fmla="*/ 0 h 5814891"/>
              <a:gd name="connsiteX2" fmla="*/ 5354505 w 6578337"/>
              <a:gd name="connsiteY2" fmla="*/ 38974 h 5814891"/>
              <a:gd name="connsiteX3" fmla="*/ 5772761 w 6578337"/>
              <a:gd name="connsiteY3" fmla="*/ 430996 h 5814891"/>
              <a:gd name="connsiteX4" fmla="*/ 6578337 w 6578337"/>
              <a:gd name="connsiteY4" fmla="*/ 2842158 h 5814891"/>
              <a:gd name="connsiteX5" fmla="*/ 6219497 w 6578337"/>
              <a:gd name="connsiteY5" fmla="*/ 3831001 h 5814891"/>
              <a:gd name="connsiteX6" fmla="*/ 5157059 w 6578337"/>
              <a:gd name="connsiteY6" fmla="*/ 4751758 h 5814891"/>
              <a:gd name="connsiteX7" fmla="*/ 4923464 w 6578337"/>
              <a:gd name="connsiteY7" fmla="*/ 4927890 h 5814891"/>
              <a:gd name="connsiteX8" fmla="*/ 3004017 w 6578337"/>
              <a:gd name="connsiteY8" fmla="*/ 5814891 h 5814891"/>
              <a:gd name="connsiteX9" fmla="*/ 475534 w 6578337"/>
              <a:gd name="connsiteY9" fmla="*/ 4373098 h 5814891"/>
              <a:gd name="connsiteX10" fmla="*/ 206071 w 6578337"/>
              <a:gd name="connsiteY10" fmla="*/ 4004246 h 5814891"/>
              <a:gd name="connsiteX11" fmla="*/ 79385 w 6578337"/>
              <a:gd name="connsiteY11" fmla="*/ 3833508 h 5814891"/>
              <a:gd name="connsiteX12" fmla="*/ 0 w 6578337"/>
              <a:gd name="connsiteY12" fmla="*/ 3721725 h 5814891"/>
              <a:gd name="connsiteX13" fmla="*/ 0 w 6578337"/>
              <a:gd name="connsiteY13" fmla="*/ 1581323 h 5814891"/>
              <a:gd name="connsiteX14" fmla="*/ 168477 w 6578337"/>
              <a:gd name="connsiteY14" fmla="*/ 1300525 h 5814891"/>
              <a:gd name="connsiteX15" fmla="*/ 885512 w 6578337"/>
              <a:gd name="connsiteY15" fmla="*/ 515238 h 5814891"/>
              <a:gd name="connsiteX16" fmla="*/ 1494824 w 6578337"/>
              <a:gd name="connsiteY16" fmla="*/ 90742 h 581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578337" h="5814891">
                <a:moveTo>
                  <a:pt x="1667657" y="0"/>
                </a:moveTo>
                <a:lnTo>
                  <a:pt x="5296215" y="0"/>
                </a:lnTo>
                <a:lnTo>
                  <a:pt x="5354505" y="38974"/>
                </a:lnTo>
                <a:cubicBezTo>
                  <a:pt x="5505893" y="152699"/>
                  <a:pt x="5645664" y="283643"/>
                  <a:pt x="5772761" y="430996"/>
                </a:cubicBezTo>
                <a:cubicBezTo>
                  <a:pt x="6292274" y="1033532"/>
                  <a:pt x="6578337" y="1889809"/>
                  <a:pt x="6578337" y="2842158"/>
                </a:cubicBezTo>
                <a:cubicBezTo>
                  <a:pt x="6578337" y="3222117"/>
                  <a:pt x="6467617" y="3527065"/>
                  <a:pt x="6219497" y="3831001"/>
                </a:cubicBezTo>
                <a:cubicBezTo>
                  <a:pt x="5959965" y="4148933"/>
                  <a:pt x="5569997" y="4441763"/>
                  <a:pt x="5157059" y="4751758"/>
                </a:cubicBezTo>
                <a:cubicBezTo>
                  <a:pt x="5080873" y="4808882"/>
                  <a:pt x="5002168" y="4868026"/>
                  <a:pt x="4923464" y="4927890"/>
                </a:cubicBezTo>
                <a:cubicBezTo>
                  <a:pt x="4218974" y="5463640"/>
                  <a:pt x="3704799" y="5814891"/>
                  <a:pt x="3004017" y="5814891"/>
                </a:cubicBezTo>
                <a:cubicBezTo>
                  <a:pt x="1936240" y="5814891"/>
                  <a:pt x="1180025" y="5383723"/>
                  <a:pt x="475534" y="4373098"/>
                </a:cubicBezTo>
                <a:cubicBezTo>
                  <a:pt x="383343" y="4240819"/>
                  <a:pt x="293225" y="4120515"/>
                  <a:pt x="206071" y="4004246"/>
                </a:cubicBezTo>
                <a:cubicBezTo>
                  <a:pt x="160920" y="3943985"/>
                  <a:pt x="118700" y="3887339"/>
                  <a:pt x="79385" y="3833508"/>
                </a:cubicBezTo>
                <a:lnTo>
                  <a:pt x="0" y="3721725"/>
                </a:lnTo>
                <a:lnTo>
                  <a:pt x="0" y="1581323"/>
                </a:lnTo>
                <a:lnTo>
                  <a:pt x="168477" y="1300525"/>
                </a:lnTo>
                <a:cubicBezTo>
                  <a:pt x="359173" y="1017017"/>
                  <a:pt x="599372" y="753795"/>
                  <a:pt x="885512" y="515238"/>
                </a:cubicBezTo>
                <a:cubicBezTo>
                  <a:pt x="1073010" y="358870"/>
                  <a:pt x="1278109" y="216205"/>
                  <a:pt x="1494824" y="90742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1026" name="Picture 2" descr="Wikinger-Bootsfahrt - Hansa-Park - Pretparken.be">
            <a:extLst>
              <a:ext uri="{FF2B5EF4-FFF2-40B4-BE49-F238E27FC236}">
                <a16:creationId xmlns:a16="http://schemas.microsoft.com/office/drawing/2014/main" id="{E4BDE0D3-9CE2-B41D-ABFD-104FD808D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69" r="17735" b="-1"/>
          <a:stretch/>
        </p:blipFill>
        <p:spPr bwMode="auto">
          <a:xfrm>
            <a:off x="20" y="-2"/>
            <a:ext cx="6323142" cy="5593660"/>
          </a:xfrm>
          <a:custGeom>
            <a:avLst/>
            <a:gdLst/>
            <a:ahLst/>
            <a:cxnLst/>
            <a:rect l="l" t="t" r="r" b="b"/>
            <a:pathLst>
              <a:path w="6323162" h="5593660">
                <a:moveTo>
                  <a:pt x="2177447" y="0"/>
                </a:move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8" name="Freeform: Shape 1047">
            <a:extLst>
              <a:ext uri="{FF2B5EF4-FFF2-40B4-BE49-F238E27FC236}">
                <a16:creationId xmlns:a16="http://schemas.microsoft.com/office/drawing/2014/main" id="{CE71458B-DF80-43DF-9693-2EC3878AC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23162" cy="5593660"/>
          </a:xfrm>
          <a:custGeom>
            <a:avLst/>
            <a:gdLst>
              <a:gd name="connsiteX0" fmla="*/ 2177447 w 6323162"/>
              <a:gd name="connsiteY0" fmla="*/ 0 h 5593660"/>
              <a:gd name="connsiteX1" fmla="*/ 2572776 w 6323162"/>
              <a:gd name="connsiteY1" fmla="*/ 0 h 5593660"/>
              <a:gd name="connsiteX2" fmla="*/ 2279674 w 6323162"/>
              <a:gd name="connsiteY2" fmla="*/ 98163 h 5593660"/>
              <a:gd name="connsiteX3" fmla="*/ 1163390 w 6323162"/>
              <a:gd name="connsiteY3" fmla="*/ 758946 h 5593660"/>
              <a:gd name="connsiteX4" fmla="*/ 391288 w 6323162"/>
              <a:gd name="connsiteY4" fmla="*/ 1711778 h 5593660"/>
              <a:gd name="connsiteX5" fmla="*/ 111318 w 6323162"/>
              <a:gd name="connsiteY5" fmla="*/ 2820666 h 5593660"/>
              <a:gd name="connsiteX6" fmla="*/ 574682 w 6323162"/>
              <a:gd name="connsiteY6" fmla="*/ 3850310 h 5593660"/>
              <a:gd name="connsiteX7" fmla="*/ 808161 w 6323162"/>
              <a:gd name="connsiteY7" fmla="*/ 4177123 h 5593660"/>
              <a:gd name="connsiteX8" fmla="*/ 2998992 w 6323162"/>
              <a:gd name="connsiteY8" fmla="*/ 5454594 h 5593660"/>
              <a:gd name="connsiteX9" fmla="*/ 4662117 w 6323162"/>
              <a:gd name="connsiteY9" fmla="*/ 4668685 h 5593660"/>
              <a:gd name="connsiteX10" fmla="*/ 4864518 w 6323162"/>
              <a:gd name="connsiteY10" fmla="*/ 4512627 h 5593660"/>
              <a:gd name="connsiteX11" fmla="*/ 5785079 w 6323162"/>
              <a:gd name="connsiteY11" fmla="*/ 3696808 h 5593660"/>
              <a:gd name="connsiteX12" fmla="*/ 6095999 w 6323162"/>
              <a:gd name="connsiteY12" fmla="*/ 2820666 h 5593660"/>
              <a:gd name="connsiteX13" fmla="*/ 5397999 w 6323162"/>
              <a:gd name="connsiteY13" fmla="*/ 684305 h 5593660"/>
              <a:gd name="connsiteX14" fmla="*/ 4612801 w 6323162"/>
              <a:gd name="connsiteY14" fmla="*/ 81166 h 5593660"/>
              <a:gd name="connsiteX15" fmla="*/ 4406067 w 6323162"/>
              <a:gd name="connsiteY15" fmla="*/ 0 h 5593660"/>
              <a:gd name="connsiteX16" fmla="*/ 4826316 w 6323162"/>
              <a:gd name="connsiteY16" fmla="*/ 0 h 5593660"/>
              <a:gd name="connsiteX17" fmla="*/ 4971508 w 6323162"/>
              <a:gd name="connsiteY17" fmla="*/ 75777 h 5593660"/>
              <a:gd name="connsiteX18" fmla="*/ 5577109 w 6323162"/>
              <a:gd name="connsiteY18" fmla="*/ 586873 h 5593660"/>
              <a:gd name="connsiteX19" fmla="*/ 6323162 w 6323162"/>
              <a:gd name="connsiteY19" fmla="*/ 2829148 h 5593660"/>
              <a:gd name="connsiteX20" fmla="*/ 5990836 w 6323162"/>
              <a:gd name="connsiteY20" fmla="*/ 3748729 h 5593660"/>
              <a:gd name="connsiteX21" fmla="*/ 5006899 w 6323162"/>
              <a:gd name="connsiteY21" fmla="*/ 4604992 h 5593660"/>
              <a:gd name="connsiteX22" fmla="*/ 4790566 w 6323162"/>
              <a:gd name="connsiteY22" fmla="*/ 4768788 h 5593660"/>
              <a:gd name="connsiteX23" fmla="*/ 3012943 w 6323162"/>
              <a:gd name="connsiteY23" fmla="*/ 5593660 h 5593660"/>
              <a:gd name="connsiteX24" fmla="*/ 671286 w 6323162"/>
              <a:gd name="connsiteY24" fmla="*/ 4252856 h 5593660"/>
              <a:gd name="connsiteX25" fmla="*/ 421733 w 6323162"/>
              <a:gd name="connsiteY25" fmla="*/ 3909839 h 5593660"/>
              <a:gd name="connsiteX26" fmla="*/ 48655 w 6323162"/>
              <a:gd name="connsiteY26" fmla="*/ 3351082 h 5593660"/>
              <a:gd name="connsiteX27" fmla="*/ 0 w 6323162"/>
              <a:gd name="connsiteY27" fmla="*/ 3239820 h 5593660"/>
              <a:gd name="connsiteX28" fmla="*/ 0 w 6323162"/>
              <a:gd name="connsiteY28" fmla="*/ 2248150 h 5593660"/>
              <a:gd name="connsiteX29" fmla="*/ 1658 w 6323162"/>
              <a:gd name="connsiteY29" fmla="*/ 2239520 h 5593660"/>
              <a:gd name="connsiteX30" fmla="*/ 225714 w 6323162"/>
              <a:gd name="connsiteY30" fmla="*/ 1665285 h 5593660"/>
              <a:gd name="connsiteX31" fmla="*/ 1050970 w 6323162"/>
              <a:gd name="connsiteY31" fmla="*/ 665214 h 5593660"/>
              <a:gd name="connsiteX32" fmla="*/ 1923692 w 6323162"/>
              <a:gd name="connsiteY32" fmla="*/ 107844 h 5593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323162" h="5593660">
                <a:moveTo>
                  <a:pt x="2177447" y="0"/>
                </a:moveTo>
                <a:lnTo>
                  <a:pt x="2572776" y="0"/>
                </a:lnTo>
                <a:lnTo>
                  <a:pt x="2279674" y="98163"/>
                </a:lnTo>
                <a:cubicBezTo>
                  <a:pt x="1874231" y="253327"/>
                  <a:pt x="1488311" y="481852"/>
                  <a:pt x="1163390" y="758946"/>
                </a:cubicBezTo>
                <a:cubicBezTo>
                  <a:pt x="832819" y="1040772"/>
                  <a:pt x="573013" y="1361447"/>
                  <a:pt x="391288" y="1711778"/>
                </a:cubicBezTo>
                <a:cubicBezTo>
                  <a:pt x="205583" y="2069903"/>
                  <a:pt x="111318" y="2442986"/>
                  <a:pt x="111318" y="2820666"/>
                </a:cubicBezTo>
                <a:cubicBezTo>
                  <a:pt x="111318" y="3201031"/>
                  <a:pt x="261705" y="3423166"/>
                  <a:pt x="574682" y="3850310"/>
                </a:cubicBezTo>
                <a:cubicBezTo>
                  <a:pt x="650197" y="3953327"/>
                  <a:pt x="728281" y="4059920"/>
                  <a:pt x="808161" y="4177123"/>
                </a:cubicBezTo>
                <a:cubicBezTo>
                  <a:pt x="1418574" y="5072567"/>
                  <a:pt x="2073806" y="5454594"/>
                  <a:pt x="2998992" y="5454594"/>
                </a:cubicBezTo>
                <a:cubicBezTo>
                  <a:pt x="3606192" y="5454594"/>
                  <a:pt x="4051705" y="5143376"/>
                  <a:pt x="4662117" y="4668685"/>
                </a:cubicBezTo>
                <a:cubicBezTo>
                  <a:pt x="4730310" y="4615645"/>
                  <a:pt x="4798505" y="4563242"/>
                  <a:pt x="4864518" y="4512627"/>
                </a:cubicBezTo>
                <a:cubicBezTo>
                  <a:pt x="5222313" y="4237963"/>
                  <a:pt x="5560204" y="3978506"/>
                  <a:pt x="5785079" y="3696808"/>
                </a:cubicBezTo>
                <a:cubicBezTo>
                  <a:pt x="6000066" y="3427513"/>
                  <a:pt x="6095999" y="3157320"/>
                  <a:pt x="6095999" y="2820666"/>
                </a:cubicBezTo>
                <a:cubicBezTo>
                  <a:pt x="6095999" y="1976856"/>
                  <a:pt x="5848138" y="1218170"/>
                  <a:pt x="5397999" y="684305"/>
                </a:cubicBezTo>
                <a:cubicBezTo>
                  <a:pt x="5177750" y="423188"/>
                  <a:pt x="4913577" y="220223"/>
                  <a:pt x="4612801" y="81166"/>
                </a:cubicBezTo>
                <a:lnTo>
                  <a:pt x="4406067" y="0"/>
                </a:ln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50" name="Freeform: Shape 1049">
            <a:extLst>
              <a:ext uri="{FF2B5EF4-FFF2-40B4-BE49-F238E27FC236}">
                <a16:creationId xmlns:a16="http://schemas.microsoft.com/office/drawing/2014/main" id="{DE1994AC-22D1-4B48-9EDA-BE373E704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41758" y="1415331"/>
            <a:ext cx="5665992" cy="5466522"/>
          </a:xfrm>
          <a:custGeom>
            <a:avLst/>
            <a:gdLst>
              <a:gd name="connsiteX0" fmla="*/ 3113576 w 5665992"/>
              <a:gd name="connsiteY0" fmla="*/ 1556 h 5401530"/>
              <a:gd name="connsiteX1" fmla="*/ 4468777 w 5665992"/>
              <a:gd name="connsiteY1" fmla="*/ 405866 h 5401530"/>
              <a:gd name="connsiteX2" fmla="*/ 5525792 w 5665992"/>
              <a:gd name="connsiteY2" fmla="*/ 1317461 h 5401530"/>
              <a:gd name="connsiteX3" fmla="*/ 5665992 w 5665992"/>
              <a:gd name="connsiteY3" fmla="*/ 1506159 h 5401530"/>
              <a:gd name="connsiteX4" fmla="*/ 5665992 w 5665992"/>
              <a:gd name="connsiteY4" fmla="*/ 5401530 h 5401530"/>
              <a:gd name="connsiteX5" fmla="*/ 965932 w 5665992"/>
              <a:gd name="connsiteY5" fmla="*/ 5401530 h 5401530"/>
              <a:gd name="connsiteX6" fmla="*/ 836753 w 5665992"/>
              <a:gd name="connsiteY6" fmla="*/ 5181943 h 5401530"/>
              <a:gd name="connsiteX7" fmla="*/ 509793 w 5665992"/>
              <a:gd name="connsiteY7" fmla="*/ 4458111 h 5401530"/>
              <a:gd name="connsiteX8" fmla="*/ 251995 w 5665992"/>
              <a:gd name="connsiteY8" fmla="*/ 1805844 h 5401530"/>
              <a:gd name="connsiteX9" fmla="*/ 3113576 w 5665992"/>
              <a:gd name="connsiteY9" fmla="*/ 1556 h 5401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65992" h="5401530">
                <a:moveTo>
                  <a:pt x="3113576" y="1556"/>
                </a:moveTo>
                <a:cubicBezTo>
                  <a:pt x="3559807" y="16866"/>
                  <a:pt x="4018025" y="145625"/>
                  <a:pt x="4468777" y="405866"/>
                </a:cubicBezTo>
                <a:cubicBezTo>
                  <a:pt x="4871803" y="638554"/>
                  <a:pt x="5229811" y="952545"/>
                  <a:pt x="5525792" y="1317461"/>
                </a:cubicBezTo>
                <a:lnTo>
                  <a:pt x="5665992" y="1506159"/>
                </a:lnTo>
                <a:lnTo>
                  <a:pt x="5665992" y="5401530"/>
                </a:lnTo>
                <a:lnTo>
                  <a:pt x="965932" y="5401530"/>
                </a:lnTo>
                <a:lnTo>
                  <a:pt x="836753" y="5181943"/>
                </a:lnTo>
                <a:cubicBezTo>
                  <a:pt x="713569" y="4953383"/>
                  <a:pt x="611679" y="4708683"/>
                  <a:pt x="509793" y="4458111"/>
                </a:cubicBezTo>
                <a:cubicBezTo>
                  <a:pt x="136790" y="3540808"/>
                  <a:pt x="-278612" y="2724882"/>
                  <a:pt x="251995" y="1805844"/>
                </a:cubicBezTo>
                <a:cubicBezTo>
                  <a:pt x="911122" y="664202"/>
                  <a:pt x="1973207" y="-37572"/>
                  <a:pt x="3113576" y="1556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2" name="Afbeelding 1" descr="Afbeelding met clipart, boot, tekenfilm, ontwerp&#10;&#10;Automatisch gegenereerde beschrijving">
            <a:extLst>
              <a:ext uri="{FF2B5EF4-FFF2-40B4-BE49-F238E27FC236}">
                <a16:creationId xmlns:a16="http://schemas.microsoft.com/office/drawing/2014/main" id="{BB20CBDA-1E89-298B-B439-C2AAF6CD2C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" r="18713" b="-1"/>
          <a:stretch/>
        </p:blipFill>
        <p:spPr>
          <a:xfrm>
            <a:off x="6795930" y="1685367"/>
            <a:ext cx="5396070" cy="5172635"/>
          </a:xfrm>
          <a:custGeom>
            <a:avLst/>
            <a:gdLst/>
            <a:ahLst/>
            <a:cxnLst/>
            <a:rect l="l" t="t" r="r" b="b"/>
            <a:pathLst>
              <a:path w="5396070" h="5172635">
                <a:moveTo>
                  <a:pt x="2809770" y="1442"/>
                </a:moveTo>
                <a:cubicBezTo>
                  <a:pt x="3212462" y="15635"/>
                  <a:pt x="3625968" y="134989"/>
                  <a:pt x="4032739" y="376223"/>
                </a:cubicBezTo>
                <a:cubicBezTo>
                  <a:pt x="4589656" y="706501"/>
                  <a:pt x="5051318" y="1213487"/>
                  <a:pt x="5362614" y="1796088"/>
                </a:cubicBezTo>
                <a:lnTo>
                  <a:pt x="5396070" y="1864600"/>
                </a:lnTo>
                <a:lnTo>
                  <a:pt x="5396070" y="4888539"/>
                </a:lnTo>
                <a:lnTo>
                  <a:pt x="5373530" y="4924165"/>
                </a:lnTo>
                <a:cubicBezTo>
                  <a:pt x="5310112" y="5013254"/>
                  <a:pt x="5241620" y="5088864"/>
                  <a:pt x="5168684" y="5154829"/>
                </a:cubicBezTo>
                <a:lnTo>
                  <a:pt x="5146924" y="5172635"/>
                </a:lnTo>
                <a:lnTo>
                  <a:pt x="987172" y="5172635"/>
                </a:lnTo>
                <a:lnTo>
                  <a:pt x="842383" y="4959392"/>
                </a:lnTo>
                <a:cubicBezTo>
                  <a:pt x="689919" y="4704655"/>
                  <a:pt x="574982" y="4422821"/>
                  <a:pt x="460051" y="4132485"/>
                </a:cubicBezTo>
                <a:cubicBezTo>
                  <a:pt x="123442" y="3282182"/>
                  <a:pt x="-251427" y="2525854"/>
                  <a:pt x="227408" y="1673941"/>
                </a:cubicBezTo>
                <a:cubicBezTo>
                  <a:pt x="822220" y="615687"/>
                  <a:pt x="1780673" y="-34829"/>
                  <a:pt x="2809770" y="1442"/>
                </a:cubicBezTo>
                <a:close/>
              </a:path>
            </a:pathLst>
          </a:custGeom>
        </p:spPr>
      </p:pic>
      <p:sp>
        <p:nvSpPr>
          <p:cNvPr id="1052" name="Freeform: Shape 1051">
            <a:extLst>
              <a:ext uri="{FF2B5EF4-FFF2-40B4-BE49-F238E27FC236}">
                <a16:creationId xmlns:a16="http://schemas.microsoft.com/office/drawing/2014/main" id="{22220111-5018-4EB7-A38B-79BD37F7C0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5930" y="1685365"/>
            <a:ext cx="5396070" cy="5172635"/>
          </a:xfrm>
          <a:custGeom>
            <a:avLst/>
            <a:gdLst>
              <a:gd name="connsiteX0" fmla="*/ 2809770 w 5396070"/>
              <a:gd name="connsiteY0" fmla="*/ 1442 h 5172635"/>
              <a:gd name="connsiteX1" fmla="*/ 4032739 w 5396070"/>
              <a:gd name="connsiteY1" fmla="*/ 376223 h 5172635"/>
              <a:gd name="connsiteX2" fmla="*/ 5362614 w 5396070"/>
              <a:gd name="connsiteY2" fmla="*/ 1796088 h 5172635"/>
              <a:gd name="connsiteX3" fmla="*/ 5396070 w 5396070"/>
              <a:gd name="connsiteY3" fmla="*/ 1864599 h 5172635"/>
              <a:gd name="connsiteX4" fmla="*/ 5396070 w 5396070"/>
              <a:gd name="connsiteY4" fmla="*/ 1981756 h 5172635"/>
              <a:gd name="connsiteX5" fmla="*/ 5363566 w 5396070"/>
              <a:gd name="connsiteY5" fmla="*/ 1915670 h 5172635"/>
              <a:gd name="connsiteX6" fmla="*/ 4071524 w 5396070"/>
              <a:gd name="connsiteY6" fmla="*/ 546090 h 5172635"/>
              <a:gd name="connsiteX7" fmla="*/ 2883346 w 5396070"/>
              <a:gd name="connsiteY7" fmla="*/ 184583 h 5172635"/>
              <a:gd name="connsiteX8" fmla="*/ 374449 w 5396070"/>
              <a:gd name="connsiteY8" fmla="*/ 1797850 h 5172635"/>
              <a:gd name="connsiteX9" fmla="*/ 600473 w 5396070"/>
              <a:gd name="connsiteY9" fmla="*/ 4169322 h 5172635"/>
              <a:gd name="connsiteX10" fmla="*/ 971928 w 5396070"/>
              <a:gd name="connsiteY10" fmla="*/ 4966944 h 5172635"/>
              <a:gd name="connsiteX11" fmla="*/ 1112598 w 5396070"/>
              <a:gd name="connsiteY11" fmla="*/ 5172635 h 5172635"/>
              <a:gd name="connsiteX12" fmla="*/ 987172 w 5396070"/>
              <a:gd name="connsiteY12" fmla="*/ 5172635 h 5172635"/>
              <a:gd name="connsiteX13" fmla="*/ 842383 w 5396070"/>
              <a:gd name="connsiteY13" fmla="*/ 4959392 h 5172635"/>
              <a:gd name="connsiteX14" fmla="*/ 460051 w 5396070"/>
              <a:gd name="connsiteY14" fmla="*/ 4132485 h 5172635"/>
              <a:gd name="connsiteX15" fmla="*/ 227408 w 5396070"/>
              <a:gd name="connsiteY15" fmla="*/ 1673941 h 5172635"/>
              <a:gd name="connsiteX16" fmla="*/ 2809770 w 5396070"/>
              <a:gd name="connsiteY16" fmla="*/ 1442 h 5172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96070" h="5172635">
                <a:moveTo>
                  <a:pt x="2809770" y="1442"/>
                </a:moveTo>
                <a:cubicBezTo>
                  <a:pt x="3212462" y="15635"/>
                  <a:pt x="3625968" y="134989"/>
                  <a:pt x="4032739" y="376223"/>
                </a:cubicBezTo>
                <a:cubicBezTo>
                  <a:pt x="4589656" y="706501"/>
                  <a:pt x="5051318" y="1213487"/>
                  <a:pt x="5362614" y="1796088"/>
                </a:cubicBezTo>
                <a:lnTo>
                  <a:pt x="5396070" y="1864599"/>
                </a:lnTo>
                <a:lnTo>
                  <a:pt x="5396070" y="1981756"/>
                </a:lnTo>
                <a:lnTo>
                  <a:pt x="5363566" y="1915670"/>
                </a:lnTo>
                <a:cubicBezTo>
                  <a:pt x="5061125" y="1353703"/>
                  <a:pt x="4612597" y="864671"/>
                  <a:pt x="4071524" y="546090"/>
                </a:cubicBezTo>
                <a:cubicBezTo>
                  <a:pt x="3676324" y="313400"/>
                  <a:pt x="3274582" y="198273"/>
                  <a:pt x="2883346" y="184583"/>
                </a:cubicBezTo>
                <a:cubicBezTo>
                  <a:pt x="1883526" y="149597"/>
                  <a:pt x="952339" y="777074"/>
                  <a:pt x="374449" y="1797850"/>
                </a:cubicBezTo>
                <a:cubicBezTo>
                  <a:pt x="-90765" y="2619591"/>
                  <a:pt x="273440" y="3349133"/>
                  <a:pt x="600473" y="4169322"/>
                </a:cubicBezTo>
                <a:cubicBezTo>
                  <a:pt x="712134" y="4449376"/>
                  <a:pt x="823802" y="4721229"/>
                  <a:pt x="971928" y="4966944"/>
                </a:cubicBezTo>
                <a:lnTo>
                  <a:pt x="1112598" y="5172635"/>
                </a:lnTo>
                <a:lnTo>
                  <a:pt x="987172" y="5172635"/>
                </a:lnTo>
                <a:lnTo>
                  <a:pt x="842383" y="4959392"/>
                </a:lnTo>
                <a:cubicBezTo>
                  <a:pt x="689919" y="4704655"/>
                  <a:pt x="574981" y="4422821"/>
                  <a:pt x="460051" y="4132485"/>
                </a:cubicBezTo>
                <a:cubicBezTo>
                  <a:pt x="123442" y="3282182"/>
                  <a:pt x="-251427" y="2525854"/>
                  <a:pt x="227408" y="1673941"/>
                </a:cubicBezTo>
                <a:cubicBezTo>
                  <a:pt x="822220" y="615687"/>
                  <a:pt x="1780673" y="-34829"/>
                  <a:pt x="2809770" y="1442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548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7BF06-7079-A9D9-EE8D-9B182A315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BD0FD1AE-9240-D456-3B58-CF1111035063}"/>
              </a:ext>
            </a:extLst>
          </p:cNvPr>
          <p:cNvSpPr txBox="1"/>
          <p:nvPr/>
        </p:nvSpPr>
        <p:spPr>
          <a:xfrm>
            <a:off x="661242" y="350196"/>
            <a:ext cx="5891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0070C0"/>
                </a:solidFill>
                <a:latin typeface="Jumble" panose="02000503000000020004" pitchFamily="2" charset="0"/>
              </a:rPr>
              <a:t>Brainstorm met de klas</a:t>
            </a:r>
            <a:endParaRPr lang="nl-BE" sz="4000" dirty="0">
              <a:solidFill>
                <a:srgbClr val="0070C0"/>
              </a:solidFill>
              <a:latin typeface="Jumble" panose="02000503000000020004" pitchFamily="2" charset="0"/>
            </a:endParaRPr>
          </a:p>
        </p:txBody>
      </p:sp>
      <p:pic>
        <p:nvPicPr>
          <p:cNvPr id="2050" name="Picture 2" descr="Free illustration: Mindmap, Overview - Free Image on Pixabay - 1469592">
            <a:extLst>
              <a:ext uri="{FF2B5EF4-FFF2-40B4-BE49-F238E27FC236}">
                <a16:creationId xmlns:a16="http://schemas.microsoft.com/office/drawing/2014/main" id="{680C3730-C9B4-D046-881B-38FDDFF7B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6805" y="2689298"/>
            <a:ext cx="4271111" cy="320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D72A3084-724D-C89C-5E2F-91F85E4801C8}"/>
              </a:ext>
            </a:extLst>
          </p:cNvPr>
          <p:cNvSpPr txBox="1"/>
          <p:nvPr/>
        </p:nvSpPr>
        <p:spPr>
          <a:xfrm>
            <a:off x="661242" y="1058082"/>
            <a:ext cx="101364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  <a:t>We ontwerpen straks de bootjes voor onze waterattractie.</a:t>
            </a:r>
            <a:b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b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000" b="1" dirty="0">
                <a:latin typeface="Cavolini" panose="03000502040302020204" pitchFamily="66" charset="0"/>
                <a:cs typeface="Cavolini" panose="03000502040302020204" pitchFamily="66" charset="0"/>
              </a:rPr>
              <a:t>1.</a:t>
            </a:r>
            <a: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  <a:t> Noteer een aantal zaken die je </a:t>
            </a:r>
            <a:r>
              <a:rPr lang="nl-NL" sz="20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al weet over </a:t>
            </a:r>
            <a: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  <a:t>de bootjesattractie.</a:t>
            </a:r>
          </a:p>
          <a:p>
            <a:b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endParaRPr lang="nl-BE" sz="20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4D2F04A-DC71-D65C-A29F-BB6016267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55" y="2362151"/>
            <a:ext cx="4857750" cy="385762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3515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04AFD-17B3-6152-A144-FC8C36A5D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4E8C1F8B-8B9B-46ED-2C33-C1453E1DB4FE}"/>
              </a:ext>
            </a:extLst>
          </p:cNvPr>
          <p:cNvSpPr txBox="1"/>
          <p:nvPr/>
        </p:nvSpPr>
        <p:spPr>
          <a:xfrm>
            <a:off x="661242" y="350196"/>
            <a:ext cx="5891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0070C0"/>
                </a:solidFill>
                <a:latin typeface="Jumble" panose="02000503000000020004" pitchFamily="2" charset="0"/>
              </a:rPr>
              <a:t>Brainstorm met de klas</a:t>
            </a:r>
            <a:endParaRPr lang="nl-BE" sz="4000" dirty="0">
              <a:solidFill>
                <a:srgbClr val="0070C0"/>
              </a:solidFill>
              <a:latin typeface="Jumble" panose="02000503000000020004" pitchFamily="2" charset="0"/>
            </a:endParaRPr>
          </a:p>
        </p:txBody>
      </p:sp>
      <p:pic>
        <p:nvPicPr>
          <p:cNvPr id="2050" name="Picture 2" descr="Free illustration: Mindmap, Overview - Free Image on Pixabay - 1469592">
            <a:extLst>
              <a:ext uri="{FF2B5EF4-FFF2-40B4-BE49-F238E27FC236}">
                <a16:creationId xmlns:a16="http://schemas.microsoft.com/office/drawing/2014/main" id="{64B6C78B-201C-D562-AAC4-D49491AB7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599" y="2567035"/>
            <a:ext cx="4271111" cy="320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EFF5BD66-589D-2E83-993F-1BFD08539CE2}"/>
              </a:ext>
            </a:extLst>
          </p:cNvPr>
          <p:cNvSpPr txBox="1"/>
          <p:nvPr/>
        </p:nvSpPr>
        <p:spPr>
          <a:xfrm>
            <a:off x="661242" y="1058082"/>
            <a:ext cx="101364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  <a:t>We ontwerpen straks de bootjes voor onze waterattractie.</a:t>
            </a:r>
            <a:b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b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000" b="1" dirty="0">
                <a:latin typeface="Cavolini" panose="03000502040302020204" pitchFamily="66" charset="0"/>
                <a:cs typeface="Cavolini" panose="03000502040302020204" pitchFamily="66" charset="0"/>
              </a:rPr>
              <a:t>2.</a:t>
            </a:r>
            <a: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  <a:t> Noteer </a:t>
            </a:r>
            <a:r>
              <a:rPr lang="nl-NL" sz="20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enkele vragen </a:t>
            </a:r>
            <a: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  <a:t>die je krijgt over de bootjesattractie.</a:t>
            </a:r>
          </a:p>
          <a:p>
            <a:b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endParaRPr lang="nl-BE" sz="20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1026" name="Picture 2" descr="Boat Ride - Picture of Trimper's Rides and Amusement Park, Ocean City ...">
            <a:extLst>
              <a:ext uri="{FF2B5EF4-FFF2-40B4-BE49-F238E27FC236}">
                <a16:creationId xmlns:a16="http://schemas.microsoft.com/office/drawing/2014/main" id="{9C2529DB-0777-2FB1-A341-1F52D2230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2420865"/>
            <a:ext cx="5238750" cy="349567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6093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664F1-FEFC-ADA5-B534-F39445FB7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vak 4">
            <a:extLst>
              <a:ext uri="{FF2B5EF4-FFF2-40B4-BE49-F238E27FC236}">
                <a16:creationId xmlns:a16="http://schemas.microsoft.com/office/drawing/2014/main" id="{2F77810B-F822-25AA-5EC1-4D850CA21228}"/>
              </a:ext>
            </a:extLst>
          </p:cNvPr>
          <p:cNvSpPr txBox="1"/>
          <p:nvPr/>
        </p:nvSpPr>
        <p:spPr>
          <a:xfrm>
            <a:off x="661242" y="350196"/>
            <a:ext cx="5891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0070C0"/>
                </a:solidFill>
                <a:latin typeface="Jumble" panose="02000503000000020004" pitchFamily="2" charset="0"/>
              </a:rPr>
              <a:t>Brainstorm met de klas</a:t>
            </a:r>
            <a:endParaRPr lang="nl-BE" sz="4000" dirty="0">
              <a:solidFill>
                <a:srgbClr val="0070C0"/>
              </a:solidFill>
              <a:latin typeface="Jumble" panose="02000503000000020004" pitchFamily="2" charset="0"/>
            </a:endParaRPr>
          </a:p>
        </p:txBody>
      </p:sp>
      <p:pic>
        <p:nvPicPr>
          <p:cNvPr id="2050" name="Picture 2" descr="Free illustration: Mindmap, Overview - Free Image on Pixabay - 1469592">
            <a:extLst>
              <a:ext uri="{FF2B5EF4-FFF2-40B4-BE49-F238E27FC236}">
                <a16:creationId xmlns:a16="http://schemas.microsoft.com/office/drawing/2014/main" id="{E339F2FC-3576-EAFD-CDC6-8D4BD8B6E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591" y="2445287"/>
            <a:ext cx="4271111" cy="320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38E710A9-1D57-967E-6E42-A51983A95E8C}"/>
              </a:ext>
            </a:extLst>
          </p:cNvPr>
          <p:cNvSpPr txBox="1"/>
          <p:nvPr/>
        </p:nvSpPr>
        <p:spPr>
          <a:xfrm>
            <a:off x="661242" y="1058082"/>
            <a:ext cx="101364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  <a:t>We ontwerpen straks de bootjes voor onze waterattractie.</a:t>
            </a:r>
            <a:b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b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000" b="1" dirty="0">
                <a:latin typeface="Cavolini" panose="03000502040302020204" pitchFamily="66" charset="0"/>
                <a:cs typeface="Cavolini" panose="03000502040302020204" pitchFamily="66" charset="0"/>
              </a:rPr>
              <a:t>3.</a:t>
            </a:r>
            <a: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  <a:t> Noteer waar je nog </a:t>
            </a:r>
            <a:r>
              <a:rPr lang="nl-NL" sz="20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aan denkt </a:t>
            </a:r>
            <a: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  <a:t>als zo’n attractie in een park komt.</a:t>
            </a:r>
          </a:p>
          <a:p>
            <a:b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endParaRPr lang="nl-BE" sz="20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DF4CBC19-F0B5-92B8-8CA2-A2BB08125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42" y="2535543"/>
            <a:ext cx="5097532" cy="339835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8121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0F8F4688-DA0B-6E30-E62D-D7A8D9AF533B}"/>
              </a:ext>
            </a:extLst>
          </p:cNvPr>
          <p:cNvSpPr txBox="1"/>
          <p:nvPr/>
        </p:nvSpPr>
        <p:spPr>
          <a:xfrm>
            <a:off x="661242" y="350196"/>
            <a:ext cx="539096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0070C0"/>
                </a:solidFill>
                <a:latin typeface="Jumble" panose="02000503000000020004" pitchFamily="2" charset="0"/>
              </a:rPr>
              <a:t>Een ontwerp maken? </a:t>
            </a:r>
            <a:endParaRPr lang="nl-BE" sz="4000" dirty="0">
              <a:solidFill>
                <a:srgbClr val="0070C0"/>
              </a:solidFill>
              <a:latin typeface="Jumble" panose="02000503000000020004" pitchFamily="2" charset="0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4E7B8AE1-334B-E34E-5497-6ED6FDDBF85A}"/>
              </a:ext>
            </a:extLst>
          </p:cNvPr>
          <p:cNvSpPr txBox="1"/>
          <p:nvPr/>
        </p:nvSpPr>
        <p:spPr>
          <a:xfrm>
            <a:off x="661242" y="1058082"/>
            <a:ext cx="82882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Noteer de verschillende stappen van ons STEM proces.</a:t>
            </a:r>
            <a:endParaRPr lang="nl-BE" dirty="0"/>
          </a:p>
        </p:txBody>
      </p:sp>
      <p:grpSp>
        <p:nvGrpSpPr>
          <p:cNvPr id="28" name="Groep 27">
            <a:extLst>
              <a:ext uri="{FF2B5EF4-FFF2-40B4-BE49-F238E27FC236}">
                <a16:creationId xmlns:a16="http://schemas.microsoft.com/office/drawing/2014/main" id="{4F2215EF-F5E2-1609-5E69-65338625F864}"/>
              </a:ext>
            </a:extLst>
          </p:cNvPr>
          <p:cNvGrpSpPr/>
          <p:nvPr/>
        </p:nvGrpSpPr>
        <p:grpSpPr>
          <a:xfrm>
            <a:off x="8525974" y="180800"/>
            <a:ext cx="3063910" cy="3089149"/>
            <a:chOff x="8370277" y="552659"/>
            <a:chExt cx="3063910" cy="3089149"/>
          </a:xfrm>
        </p:grpSpPr>
        <p:pic>
          <p:nvPicPr>
            <p:cNvPr id="8" name="Afbeelding 7">
              <a:extLst>
                <a:ext uri="{FF2B5EF4-FFF2-40B4-BE49-F238E27FC236}">
                  <a16:creationId xmlns:a16="http://schemas.microsoft.com/office/drawing/2014/main" id="{FCA75D9D-89F2-F25C-626B-09D66FC67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370277" y="552659"/>
              <a:ext cx="3063910" cy="3063910"/>
            </a:xfrm>
            <a:prstGeom prst="rect">
              <a:avLst/>
            </a:prstGeom>
          </p:spPr>
        </p:pic>
        <p:sp>
          <p:nvSpPr>
            <p:cNvPr id="9" name="Tekstvak 8">
              <a:extLst>
                <a:ext uri="{FF2B5EF4-FFF2-40B4-BE49-F238E27FC236}">
                  <a16:creationId xmlns:a16="http://schemas.microsoft.com/office/drawing/2014/main" id="{A8B4696C-F4E7-A5E3-12A5-414CC415C51A}"/>
                </a:ext>
              </a:extLst>
            </p:cNvPr>
            <p:cNvSpPr txBox="1"/>
            <p:nvPr/>
          </p:nvSpPr>
          <p:spPr>
            <a:xfrm>
              <a:off x="9843864" y="2933922"/>
              <a:ext cx="45772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l-NL" sz="4000" dirty="0">
                  <a:latin typeface="Jumble" panose="02000503000000020004" pitchFamily="2" charset="0"/>
                </a:rPr>
                <a:t>M</a:t>
              </a:r>
              <a:endParaRPr lang="nl-BE" sz="4000" dirty="0">
                <a:latin typeface="Jumble" panose="02000503000000020004" pitchFamily="2" charset="0"/>
              </a:endParaRPr>
            </a:p>
          </p:txBody>
        </p:sp>
        <p:sp>
          <p:nvSpPr>
            <p:cNvPr id="10" name="Tekstvak 9">
              <a:extLst>
                <a:ext uri="{FF2B5EF4-FFF2-40B4-BE49-F238E27FC236}">
                  <a16:creationId xmlns:a16="http://schemas.microsoft.com/office/drawing/2014/main" id="{9364521D-91F8-99A6-F943-1EE94F13E3CC}"/>
                </a:ext>
              </a:extLst>
            </p:cNvPr>
            <p:cNvSpPr txBox="1"/>
            <p:nvPr/>
          </p:nvSpPr>
          <p:spPr>
            <a:xfrm>
              <a:off x="8616539" y="2717170"/>
              <a:ext cx="47320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4000" dirty="0">
                  <a:latin typeface="Jumble" panose="02000503000000020004" pitchFamily="2" charset="0"/>
                </a:rPr>
                <a:t>E</a:t>
              </a:r>
              <a:endParaRPr lang="nl-BE" sz="4000" dirty="0">
                <a:latin typeface="Jumble" panose="02000503000000020004" pitchFamily="2" charset="0"/>
              </a:endParaRPr>
            </a:p>
          </p:txBody>
        </p:sp>
        <p:sp>
          <p:nvSpPr>
            <p:cNvPr id="11" name="Tekstvak 10">
              <a:extLst>
                <a:ext uri="{FF2B5EF4-FFF2-40B4-BE49-F238E27FC236}">
                  <a16:creationId xmlns:a16="http://schemas.microsoft.com/office/drawing/2014/main" id="{50E63692-8ECD-1701-A81F-C553E9CB2ACA}"/>
                </a:ext>
              </a:extLst>
            </p:cNvPr>
            <p:cNvSpPr txBox="1"/>
            <p:nvPr/>
          </p:nvSpPr>
          <p:spPr>
            <a:xfrm>
              <a:off x="8750954" y="1353930"/>
              <a:ext cx="4748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4000" dirty="0">
                  <a:latin typeface="Jumble" panose="02000503000000020004" pitchFamily="2" charset="0"/>
                </a:rPr>
                <a:t>S</a:t>
              </a:r>
              <a:endParaRPr lang="nl-BE" sz="4000" dirty="0">
                <a:latin typeface="Jumble" panose="02000503000000020004" pitchFamily="2" charset="0"/>
              </a:endParaRPr>
            </a:p>
          </p:txBody>
        </p:sp>
        <p:sp>
          <p:nvSpPr>
            <p:cNvPr id="12" name="Tekstvak 11">
              <a:extLst>
                <a:ext uri="{FF2B5EF4-FFF2-40B4-BE49-F238E27FC236}">
                  <a16:creationId xmlns:a16="http://schemas.microsoft.com/office/drawing/2014/main" id="{80ABB382-BFC1-6CEB-F72B-53F7114652C5}"/>
                </a:ext>
              </a:extLst>
            </p:cNvPr>
            <p:cNvSpPr txBox="1"/>
            <p:nvPr/>
          </p:nvSpPr>
          <p:spPr>
            <a:xfrm rot="20461160">
              <a:off x="10581528" y="859621"/>
              <a:ext cx="49564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4000" dirty="0">
                  <a:latin typeface="Jumble" panose="02000503000000020004" pitchFamily="2" charset="0"/>
                </a:rPr>
                <a:t>T</a:t>
              </a:r>
              <a:endParaRPr lang="nl-BE" sz="4000" dirty="0">
                <a:latin typeface="Jumble" panose="02000503000000020004" pitchFamily="2" charset="0"/>
              </a:endParaRPr>
            </a:p>
          </p:txBody>
        </p:sp>
      </p:grpSp>
      <p:sp>
        <p:nvSpPr>
          <p:cNvPr id="13" name="Tekstvak 12">
            <a:extLst>
              <a:ext uri="{FF2B5EF4-FFF2-40B4-BE49-F238E27FC236}">
                <a16:creationId xmlns:a16="http://schemas.microsoft.com/office/drawing/2014/main" id="{C711E4F4-5F34-1885-4B65-E721A5F91759}"/>
              </a:ext>
            </a:extLst>
          </p:cNvPr>
          <p:cNvSpPr txBox="1"/>
          <p:nvPr/>
        </p:nvSpPr>
        <p:spPr>
          <a:xfrm>
            <a:off x="757813" y="2715951"/>
            <a:ext cx="213391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000" dirty="0">
                <a:solidFill>
                  <a:srgbClr val="0070C0"/>
                </a:solidFill>
                <a:latin typeface="Jumble" panose="02000503000000020004" pitchFamily="2" charset="0"/>
              </a:rPr>
              <a:t>onderzoek</a:t>
            </a:r>
            <a:endParaRPr lang="nl-BE" sz="3000" dirty="0">
              <a:solidFill>
                <a:srgbClr val="0070C0"/>
              </a:solidFill>
              <a:latin typeface="Jumble" panose="02000503000000020004" pitchFamily="2" charset="0"/>
            </a:endParaRP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ECBB9606-CD5B-D789-565B-E991A9A1529B}"/>
              </a:ext>
            </a:extLst>
          </p:cNvPr>
          <p:cNvSpPr txBox="1"/>
          <p:nvPr/>
        </p:nvSpPr>
        <p:spPr>
          <a:xfrm>
            <a:off x="3356723" y="2733867"/>
            <a:ext cx="177830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000" dirty="0">
                <a:solidFill>
                  <a:srgbClr val="0070C0"/>
                </a:solidFill>
                <a:latin typeface="Jumble" panose="02000503000000020004" pitchFamily="2" charset="0"/>
              </a:rPr>
              <a:t>ontwerp</a:t>
            </a:r>
            <a:endParaRPr lang="nl-BE" sz="3000" dirty="0">
              <a:solidFill>
                <a:srgbClr val="0070C0"/>
              </a:solidFill>
              <a:latin typeface="Jumble" panose="02000503000000020004" pitchFamily="2" charset="0"/>
            </a:endParaRPr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01E4D315-91E2-FE57-A52E-4B7F59C29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316" y="1679696"/>
            <a:ext cx="1022008" cy="1022008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92F8252F-7F13-F1F3-0CAD-23899347DE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4448" y="1628868"/>
            <a:ext cx="1022007" cy="1022007"/>
          </a:xfrm>
          <a:prstGeom prst="rect">
            <a:avLst/>
          </a:prstGeom>
        </p:spPr>
      </p:pic>
      <p:sp>
        <p:nvSpPr>
          <p:cNvPr id="19" name="Tekstvak 18">
            <a:extLst>
              <a:ext uri="{FF2B5EF4-FFF2-40B4-BE49-F238E27FC236}">
                <a16:creationId xmlns:a16="http://schemas.microsoft.com/office/drawing/2014/main" id="{305079E8-9746-FDEA-1729-FC3D49720F2C}"/>
              </a:ext>
            </a:extLst>
          </p:cNvPr>
          <p:cNvSpPr txBox="1"/>
          <p:nvPr/>
        </p:nvSpPr>
        <p:spPr>
          <a:xfrm>
            <a:off x="5715038" y="2745135"/>
            <a:ext cx="141955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000" dirty="0">
                <a:solidFill>
                  <a:srgbClr val="0070C0"/>
                </a:solidFill>
                <a:latin typeface="Jumble" panose="02000503000000020004" pitchFamily="2" charset="0"/>
              </a:rPr>
              <a:t>maken</a:t>
            </a:r>
            <a:endParaRPr lang="nl-BE" sz="3000" dirty="0">
              <a:solidFill>
                <a:srgbClr val="0070C0"/>
              </a:solidFill>
              <a:latin typeface="Jumble" panose="02000503000000020004" pitchFamily="2" charset="0"/>
            </a:endParaRP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2864984D-BB9C-4D29-BA88-42D53DCE0C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4937" y="1565421"/>
            <a:ext cx="1139757" cy="1139757"/>
          </a:xfrm>
          <a:prstGeom prst="rect">
            <a:avLst/>
          </a:prstGeom>
        </p:spPr>
      </p:pic>
      <p:sp>
        <p:nvSpPr>
          <p:cNvPr id="23" name="Tekstvak 22">
            <a:extLst>
              <a:ext uri="{FF2B5EF4-FFF2-40B4-BE49-F238E27FC236}">
                <a16:creationId xmlns:a16="http://schemas.microsoft.com/office/drawing/2014/main" id="{DA311198-70BC-0A03-C892-0E9F6BC4611B}"/>
              </a:ext>
            </a:extLst>
          </p:cNvPr>
          <p:cNvSpPr txBox="1"/>
          <p:nvPr/>
        </p:nvSpPr>
        <p:spPr>
          <a:xfrm>
            <a:off x="721350" y="3588052"/>
            <a:ext cx="213391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1.</a:t>
            </a:r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zinken?</a:t>
            </a:r>
            <a:b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b="1" dirty="0">
                <a:latin typeface="Cavolini" panose="03000502040302020204" pitchFamily="66" charset="0"/>
                <a:cs typeface="Cavolini" panose="03000502040302020204" pitchFamily="66" charset="0"/>
              </a:rPr>
              <a:t>2. </a:t>
            </a:r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drijven?</a:t>
            </a:r>
            <a:b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b="1" dirty="0">
                <a:latin typeface="Cavolini" panose="03000502040302020204" pitchFamily="66" charset="0"/>
                <a:cs typeface="Cavolini" panose="03000502040302020204" pitchFamily="66" charset="0"/>
              </a:rPr>
              <a:t>3. </a:t>
            </a:r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noteren</a:t>
            </a:r>
            <a:b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b="1" dirty="0">
                <a:latin typeface="Cavolini" panose="03000502040302020204" pitchFamily="66" charset="0"/>
                <a:cs typeface="Cavolini" panose="03000502040302020204" pitchFamily="66" charset="0"/>
              </a:rPr>
              <a:t>4. </a:t>
            </a:r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uitwisselen</a:t>
            </a:r>
            <a:b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b="1" dirty="0">
                <a:latin typeface="Cavolini" panose="03000502040302020204" pitchFamily="66" charset="0"/>
                <a:cs typeface="Cavolini" panose="03000502040302020204" pitchFamily="66" charset="0"/>
              </a:rPr>
              <a:t>5. </a:t>
            </a:r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besluiten</a:t>
            </a:r>
            <a:endParaRPr lang="nl-BE" dirty="0"/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E3D4046A-5EB3-0512-3392-F7A1FE2A6FEC}"/>
              </a:ext>
            </a:extLst>
          </p:cNvPr>
          <p:cNvSpPr txBox="1"/>
          <p:nvPr/>
        </p:nvSpPr>
        <p:spPr>
          <a:xfrm>
            <a:off x="8368570" y="4851726"/>
            <a:ext cx="278230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000" dirty="0">
                <a:solidFill>
                  <a:srgbClr val="0070C0"/>
                </a:solidFill>
                <a:latin typeface="Jumble" panose="02000503000000020004" pitchFamily="2" charset="0"/>
              </a:rPr>
              <a:t>optimaliseren</a:t>
            </a:r>
            <a:endParaRPr lang="nl-BE" sz="3000" dirty="0">
              <a:solidFill>
                <a:srgbClr val="0070C0"/>
              </a:solidFill>
              <a:latin typeface="Jumble" panose="02000503000000020004" pitchFamily="2" charset="0"/>
            </a:endParaRPr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F6BE8FB8-8D4B-1079-B4EA-48C2DAB23E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8839" y="3351406"/>
            <a:ext cx="1439628" cy="1439628"/>
          </a:xfrm>
          <a:prstGeom prst="rect">
            <a:avLst/>
          </a:prstGeom>
        </p:spPr>
      </p:pic>
      <p:sp>
        <p:nvSpPr>
          <p:cNvPr id="29" name="Tekstvak 28">
            <a:extLst>
              <a:ext uri="{FF2B5EF4-FFF2-40B4-BE49-F238E27FC236}">
                <a16:creationId xmlns:a16="http://schemas.microsoft.com/office/drawing/2014/main" id="{ED23596A-9ED3-6DE8-1A50-E4ECB2A80180}"/>
              </a:ext>
            </a:extLst>
          </p:cNvPr>
          <p:cNvSpPr txBox="1"/>
          <p:nvPr/>
        </p:nvSpPr>
        <p:spPr>
          <a:xfrm>
            <a:off x="3157866" y="3590705"/>
            <a:ext cx="213391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1.</a:t>
            </a:r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nadenken</a:t>
            </a:r>
            <a:b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b="1" dirty="0">
                <a:latin typeface="Cavolini" panose="03000502040302020204" pitchFamily="66" charset="0"/>
                <a:cs typeface="Cavolini" panose="03000502040302020204" pitchFamily="66" charset="0"/>
              </a:rPr>
              <a:t>2. </a:t>
            </a:r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materialen</a:t>
            </a:r>
            <a:b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b="1" dirty="0">
                <a:latin typeface="Cavolini" panose="03000502040302020204" pitchFamily="66" charset="0"/>
                <a:cs typeface="Cavolini" panose="03000502040302020204" pitchFamily="66" charset="0"/>
              </a:rPr>
              <a:t>3. </a:t>
            </a:r>
            <a:r>
              <a:rPr lang="nl-NL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gereedschap</a:t>
            </a:r>
            <a:br>
              <a:rPr lang="nl-NL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b="1" dirty="0">
                <a:latin typeface="Cavolini" panose="03000502040302020204" pitchFamily="66" charset="0"/>
                <a:cs typeface="Cavolini" panose="03000502040302020204" pitchFamily="66" charset="0"/>
              </a:rPr>
              <a:t>4. </a:t>
            </a:r>
            <a:r>
              <a:rPr lang="nl-NL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techniek</a:t>
            </a:r>
          </a:p>
          <a:p>
            <a:r>
              <a:rPr lang="nl-NL" b="1" dirty="0">
                <a:latin typeface="Cavolini" panose="03000502040302020204" pitchFamily="66" charset="0"/>
                <a:cs typeface="Cavolini" panose="03000502040302020204" pitchFamily="66" charset="0"/>
              </a:rPr>
              <a:t>5. </a:t>
            </a:r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criteria?</a:t>
            </a:r>
            <a:endParaRPr lang="nl-BE" dirty="0">
              <a:solidFill>
                <a:srgbClr val="0070C0"/>
              </a:solidFill>
            </a:endParaRPr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31052115-DF44-1499-C750-BF51914EC813}"/>
              </a:ext>
            </a:extLst>
          </p:cNvPr>
          <p:cNvSpPr txBox="1"/>
          <p:nvPr/>
        </p:nvSpPr>
        <p:spPr>
          <a:xfrm>
            <a:off x="5499146" y="3640215"/>
            <a:ext cx="213391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1.</a:t>
            </a:r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bouwen</a:t>
            </a:r>
            <a:b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b="1" dirty="0">
                <a:latin typeface="Cavolini" panose="03000502040302020204" pitchFamily="66" charset="0"/>
                <a:cs typeface="Cavolini" panose="03000502040302020204" pitchFamily="66" charset="0"/>
              </a:rPr>
              <a:t>2. </a:t>
            </a:r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simulatie</a:t>
            </a:r>
            <a:b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b="1" dirty="0">
                <a:latin typeface="Cavolini" panose="03000502040302020204" pitchFamily="66" charset="0"/>
                <a:cs typeface="Cavolini" panose="03000502040302020204" pitchFamily="66" charset="0"/>
              </a:rPr>
              <a:t>    </a:t>
            </a:r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op schaal</a:t>
            </a:r>
            <a:endParaRPr lang="nl-BE" b="1" dirty="0">
              <a:solidFill>
                <a:srgbClr val="0070C0"/>
              </a:solidFill>
            </a:endParaRPr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43D9AAF8-FAF7-1C61-673F-4A6706C4FAE9}"/>
              </a:ext>
            </a:extLst>
          </p:cNvPr>
          <p:cNvSpPr txBox="1"/>
          <p:nvPr/>
        </p:nvSpPr>
        <p:spPr>
          <a:xfrm>
            <a:off x="9016951" y="5405724"/>
            <a:ext cx="213391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1.</a:t>
            </a:r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testen</a:t>
            </a:r>
            <a:b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b="1" dirty="0">
                <a:latin typeface="Cavolini" panose="03000502040302020204" pitchFamily="66" charset="0"/>
                <a:cs typeface="Cavolini" panose="03000502040302020204" pitchFamily="66" charset="0"/>
              </a:rPr>
              <a:t>2. </a:t>
            </a:r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aanpassen</a:t>
            </a:r>
            <a:b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b="1" dirty="0">
                <a:latin typeface="Cavolini" panose="03000502040302020204" pitchFamily="66" charset="0"/>
                <a:cs typeface="Cavolini" panose="03000502040302020204" pitchFamily="66" charset="0"/>
              </a:rPr>
              <a:t>3. </a:t>
            </a:r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voorstellen</a:t>
            </a:r>
            <a:endParaRPr lang="nl-BE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075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9" grpId="0"/>
      <p:bldP spid="23" grpId="0"/>
      <p:bldP spid="24" grpId="0"/>
      <p:bldP spid="29" grpId="0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A9CEDDDD-CBD3-9A84-FBC1-F8A356535FFB}"/>
              </a:ext>
            </a:extLst>
          </p:cNvPr>
          <p:cNvSpPr txBox="1"/>
          <p:nvPr/>
        </p:nvSpPr>
        <p:spPr>
          <a:xfrm>
            <a:off x="1873901" y="327094"/>
            <a:ext cx="39549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0070C0"/>
                </a:solidFill>
                <a:latin typeface="Jumble" panose="02000503000000020004" pitchFamily="2" charset="0"/>
              </a:rPr>
              <a:t>  Het onderzoek</a:t>
            </a:r>
            <a:endParaRPr lang="nl-BE" sz="4000" dirty="0">
              <a:solidFill>
                <a:srgbClr val="0070C0"/>
              </a:solidFill>
              <a:latin typeface="Jumble" panose="02000503000000020004" pitchFamily="2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1C38DE5-5C29-996B-552E-BD0551042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304" y="327094"/>
            <a:ext cx="952597" cy="952597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1EA5AEAB-1246-6252-AFA5-D8F8C2450AD3}"/>
              </a:ext>
            </a:extLst>
          </p:cNvPr>
          <p:cNvSpPr txBox="1"/>
          <p:nvPr/>
        </p:nvSpPr>
        <p:spPr>
          <a:xfrm>
            <a:off x="2091208" y="1095025"/>
            <a:ext cx="82882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We lezen eerst de informatie over een </a:t>
            </a:r>
            <a:r>
              <a:rPr lang="nl-NL" sz="1800" b="1" dirty="0">
                <a:latin typeface="Cavolini" panose="03000502040302020204" pitchFamily="66" charset="0"/>
                <a:cs typeface="Cavolini" panose="03000502040302020204" pitchFamily="66" charset="0"/>
              </a:rPr>
              <a:t>eerlijk onderzoek</a:t>
            </a:r>
            <a:r>
              <a:rPr lang="nl-NL" sz="1800" dirty="0">
                <a:latin typeface="Cavolini" panose="03000502040302020204" pitchFamily="66" charset="0"/>
                <a:cs typeface="Cavolini" panose="03000502040302020204" pitchFamily="66" charset="0"/>
              </a:rPr>
              <a:t>.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41AF3417-E382-61BF-EC6C-88C08D592BC3}"/>
              </a:ext>
            </a:extLst>
          </p:cNvPr>
          <p:cNvSpPr txBox="1"/>
          <p:nvPr/>
        </p:nvSpPr>
        <p:spPr>
          <a:xfrm>
            <a:off x="2198091" y="1859620"/>
            <a:ext cx="82882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Doe het onderzoek in groepjes.</a:t>
            </a:r>
            <a:endParaRPr lang="nl-NL" sz="18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EBFE4691-5A4E-D949-0A6D-215DD58E3B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120" y="1798133"/>
            <a:ext cx="660964" cy="660964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000A46F1-9F04-A0A0-4E4C-5B0867D97F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7121" y="2549881"/>
            <a:ext cx="660964" cy="660964"/>
          </a:xfrm>
          <a:prstGeom prst="rect">
            <a:avLst/>
          </a:prstGeom>
        </p:spPr>
      </p:pic>
      <p:sp>
        <p:nvSpPr>
          <p:cNvPr id="20" name="Tekstvak 19">
            <a:extLst>
              <a:ext uri="{FF2B5EF4-FFF2-40B4-BE49-F238E27FC236}">
                <a16:creationId xmlns:a16="http://schemas.microsoft.com/office/drawing/2014/main" id="{270B41A4-A030-9660-6E58-77C49526677F}"/>
              </a:ext>
            </a:extLst>
          </p:cNvPr>
          <p:cNvSpPr txBox="1"/>
          <p:nvPr/>
        </p:nvSpPr>
        <p:spPr>
          <a:xfrm>
            <a:off x="2185300" y="3445378"/>
            <a:ext cx="82882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Maak een besluit met de klas.</a:t>
            </a:r>
            <a:endParaRPr lang="nl-NL" sz="18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D608351F-2A8E-5CA8-8FAB-2D6586210AFA}"/>
              </a:ext>
            </a:extLst>
          </p:cNvPr>
          <p:cNvSpPr txBox="1"/>
          <p:nvPr/>
        </p:nvSpPr>
        <p:spPr>
          <a:xfrm>
            <a:off x="706582" y="4221633"/>
            <a:ext cx="1011674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000" dirty="0">
                <a:solidFill>
                  <a:srgbClr val="0070C0"/>
                </a:solidFill>
                <a:latin typeface="Jumble" panose="02000503000000020004" pitchFamily="2" charset="0"/>
              </a:rPr>
              <a:t>Vraag: welke zaken beïnvloeden of iets drijft of zinkt?</a:t>
            </a:r>
            <a:endParaRPr lang="nl-BE" sz="3000" dirty="0">
              <a:solidFill>
                <a:srgbClr val="0070C0"/>
              </a:solidFill>
              <a:latin typeface="Jumble" panose="02000503000000020004" pitchFamily="2" charset="0"/>
            </a:endParaRP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C940F824-8A35-D1B6-6D9F-ADC2F20112CF}"/>
              </a:ext>
            </a:extLst>
          </p:cNvPr>
          <p:cNvSpPr txBox="1"/>
          <p:nvPr/>
        </p:nvSpPr>
        <p:spPr>
          <a:xfrm>
            <a:off x="1138611" y="5401874"/>
            <a:ext cx="184813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Cavolini" panose="03000502040302020204" pitchFamily="66" charset="0"/>
                <a:cs typeface="Cavolini" panose="03000502040302020204" pitchFamily="66" charset="0"/>
              </a:rPr>
              <a:t>volume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303D4E61-47DE-D393-CAA9-449E5B4AA3BD}"/>
              </a:ext>
            </a:extLst>
          </p:cNvPr>
          <p:cNvSpPr txBox="1"/>
          <p:nvPr/>
        </p:nvSpPr>
        <p:spPr>
          <a:xfrm>
            <a:off x="3482444" y="4940209"/>
            <a:ext cx="29506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Cavolini" panose="03000502040302020204" pitchFamily="66" charset="0"/>
                <a:cs typeface="Cavolini" panose="03000502040302020204" pitchFamily="66" charset="0"/>
              </a:rPr>
              <a:t>oppervlakte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48F49281-34BE-6CF9-5C7E-EC5691CF7DCA}"/>
              </a:ext>
            </a:extLst>
          </p:cNvPr>
          <p:cNvSpPr txBox="1"/>
          <p:nvPr/>
        </p:nvSpPr>
        <p:spPr>
          <a:xfrm>
            <a:off x="5567698" y="5513786"/>
            <a:ext cx="29506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Cavolini" panose="03000502040302020204" pitchFamily="66" charset="0"/>
                <a:cs typeface="Cavolini" panose="03000502040302020204" pitchFamily="66" charset="0"/>
              </a:rPr>
              <a:t>grootte</a:t>
            </a: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D77292EC-878F-F419-E7BE-47B783AF746C}"/>
              </a:ext>
            </a:extLst>
          </p:cNvPr>
          <p:cNvSpPr txBox="1"/>
          <p:nvPr/>
        </p:nvSpPr>
        <p:spPr>
          <a:xfrm>
            <a:off x="7234254" y="4940209"/>
            <a:ext cx="424438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Cavolini" panose="03000502040302020204" pitchFamily="66" charset="0"/>
                <a:cs typeface="Cavolini" panose="03000502040302020204" pitchFamily="66" charset="0"/>
              </a:rPr>
              <a:t>soort materiaal</a:t>
            </a:r>
          </a:p>
        </p:txBody>
      </p:sp>
      <p:sp>
        <p:nvSpPr>
          <p:cNvPr id="26" name="Tekstvak 25">
            <a:extLst>
              <a:ext uri="{FF2B5EF4-FFF2-40B4-BE49-F238E27FC236}">
                <a16:creationId xmlns:a16="http://schemas.microsoft.com/office/drawing/2014/main" id="{70235A01-08F5-FB3C-E393-9CA7E42361DE}"/>
              </a:ext>
            </a:extLst>
          </p:cNvPr>
          <p:cNvSpPr txBox="1"/>
          <p:nvPr/>
        </p:nvSpPr>
        <p:spPr>
          <a:xfrm>
            <a:off x="8304296" y="5793184"/>
            <a:ext cx="370936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Cavolini" panose="03000502040302020204" pitchFamily="66" charset="0"/>
                <a:cs typeface="Cavolini" panose="03000502040302020204" pitchFamily="66" charset="0"/>
              </a:rPr>
              <a:t>gewicht (massa)</a:t>
            </a:r>
          </a:p>
        </p:txBody>
      </p:sp>
      <p:sp>
        <p:nvSpPr>
          <p:cNvPr id="27" name="Tekstvak 26">
            <a:extLst>
              <a:ext uri="{FF2B5EF4-FFF2-40B4-BE49-F238E27FC236}">
                <a16:creationId xmlns:a16="http://schemas.microsoft.com/office/drawing/2014/main" id="{1C3E7CE1-72DC-6C9E-C6D3-E181BA412CF0}"/>
              </a:ext>
            </a:extLst>
          </p:cNvPr>
          <p:cNvSpPr txBox="1"/>
          <p:nvPr/>
        </p:nvSpPr>
        <p:spPr>
          <a:xfrm>
            <a:off x="3155004" y="5862070"/>
            <a:ext cx="184813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Cavolini" panose="03000502040302020204" pitchFamily="66" charset="0"/>
                <a:cs typeface="Cavolini" panose="03000502040302020204" pitchFamily="66" charset="0"/>
              </a:rPr>
              <a:t>vorm</a:t>
            </a:r>
          </a:p>
        </p:txBody>
      </p:sp>
      <p:pic>
        <p:nvPicPr>
          <p:cNvPr id="29" name="Afbeelding 28">
            <a:extLst>
              <a:ext uri="{FF2B5EF4-FFF2-40B4-BE49-F238E27FC236}">
                <a16:creationId xmlns:a16="http://schemas.microsoft.com/office/drawing/2014/main" id="{ED2963D6-0B53-0DE4-888E-17C9B05E6E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2720" y="1550921"/>
            <a:ext cx="1563152" cy="1563152"/>
          </a:xfrm>
          <a:prstGeom prst="rect">
            <a:avLst/>
          </a:prstGeom>
        </p:spPr>
      </p:pic>
      <p:pic>
        <p:nvPicPr>
          <p:cNvPr id="2" name="Afbeelding 1" descr="Afbeelding met cirkel, patroon, Symmetrie, schermopname&#10;&#10;Automatisch gegenereerde beschrijving">
            <a:extLst>
              <a:ext uri="{FF2B5EF4-FFF2-40B4-BE49-F238E27FC236}">
                <a16:creationId xmlns:a16="http://schemas.microsoft.com/office/drawing/2014/main" id="{A3B74C18-8FCE-6290-B852-B4A0626603A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936" y="4960807"/>
            <a:ext cx="533400" cy="533400"/>
          </a:xfrm>
          <a:prstGeom prst="rect">
            <a:avLst/>
          </a:prstGeom>
        </p:spPr>
      </p:pic>
      <p:pic>
        <p:nvPicPr>
          <p:cNvPr id="3" name="Afbeelding 2" descr="Afbeelding met clipart, Graphics, tekenfilm&#10;&#10;Automatisch gegenereerde beschrijving">
            <a:extLst>
              <a:ext uri="{FF2B5EF4-FFF2-40B4-BE49-F238E27FC236}">
                <a16:creationId xmlns:a16="http://schemas.microsoft.com/office/drawing/2014/main" id="{24F4804C-A424-A3FE-157F-F4F3A2E563D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602" y="5734708"/>
            <a:ext cx="602615" cy="602615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845564EA-A6DF-2DB9-EE4F-D662F1FEA2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7286" y="4861767"/>
            <a:ext cx="687182" cy="687182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07426B26-BC23-AEAE-6ED9-55021B72FB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7120" y="3302504"/>
            <a:ext cx="660964" cy="660964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0B92F52B-1641-E3AA-826A-D47D302502B7}"/>
              </a:ext>
            </a:extLst>
          </p:cNvPr>
          <p:cNvSpPr txBox="1"/>
          <p:nvPr/>
        </p:nvSpPr>
        <p:spPr>
          <a:xfrm>
            <a:off x="2185300" y="2618548"/>
            <a:ext cx="82882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latin typeface="Cavolini" panose="03000502040302020204" pitchFamily="66" charset="0"/>
                <a:cs typeface="Cavolini" panose="03000502040302020204" pitchFamily="66" charset="0"/>
              </a:rPr>
              <a:t>Bedenk een eigen onderzoek.</a:t>
            </a:r>
            <a:endParaRPr lang="nl-NL" sz="18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7754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813</TotalTime>
  <Words>226</Words>
  <Application>Microsoft Office PowerPoint</Application>
  <PresentationFormat>Breedbeeld</PresentationFormat>
  <Paragraphs>37</Paragraphs>
  <Slides>6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6</vt:i4>
      </vt:variant>
    </vt:vector>
  </HeadingPairs>
  <TitlesOfParts>
    <vt:vector size="13" baseType="lpstr">
      <vt:lpstr>Meiryo</vt:lpstr>
      <vt:lpstr>Aptos</vt:lpstr>
      <vt:lpstr>Aptos Display</vt:lpstr>
      <vt:lpstr>Arial</vt:lpstr>
      <vt:lpstr>Cavolini</vt:lpstr>
      <vt:lpstr>Jumble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Ward Seynaeve</dc:creator>
  <cp:lastModifiedBy>Ward Seynaeve</cp:lastModifiedBy>
  <cp:revision>19</cp:revision>
  <dcterms:created xsi:type="dcterms:W3CDTF">2024-11-20T18:20:50Z</dcterms:created>
  <dcterms:modified xsi:type="dcterms:W3CDTF">2025-03-10T12:07:43Z</dcterms:modified>
</cp:coreProperties>
</file>